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2" r:id="rId1"/>
  </p:sldMasterIdLst>
  <p:notesMasterIdLst>
    <p:notesMasterId r:id="rId52"/>
  </p:notesMasterIdLst>
  <p:handoutMasterIdLst>
    <p:handoutMasterId r:id="rId53"/>
  </p:handoutMasterIdLst>
  <p:sldIdLst>
    <p:sldId id="1934" r:id="rId2"/>
    <p:sldId id="1941" r:id="rId3"/>
    <p:sldId id="1796" r:id="rId4"/>
    <p:sldId id="1696" r:id="rId5"/>
    <p:sldId id="1994" r:id="rId6"/>
    <p:sldId id="1967" r:id="rId7"/>
    <p:sldId id="2095" r:id="rId8"/>
    <p:sldId id="2096" r:id="rId9"/>
    <p:sldId id="2094" r:id="rId10"/>
    <p:sldId id="2097" r:id="rId11"/>
    <p:sldId id="2098" r:id="rId12"/>
    <p:sldId id="2099" r:id="rId13"/>
    <p:sldId id="1962" r:id="rId14"/>
    <p:sldId id="2052" r:id="rId15"/>
    <p:sldId id="2053" r:id="rId16"/>
    <p:sldId id="1979" r:id="rId17"/>
    <p:sldId id="1711" r:id="rId18"/>
    <p:sldId id="1799" r:id="rId19"/>
    <p:sldId id="428" r:id="rId20"/>
    <p:sldId id="1574" r:id="rId21"/>
    <p:sldId id="1933" r:id="rId22"/>
    <p:sldId id="1836" r:id="rId23"/>
    <p:sldId id="2023" r:id="rId24"/>
    <p:sldId id="2061" r:id="rId25"/>
    <p:sldId id="676" r:id="rId26"/>
    <p:sldId id="1763" r:id="rId27"/>
    <p:sldId id="1800" r:id="rId28"/>
    <p:sldId id="1936" r:id="rId29"/>
    <p:sldId id="1770" r:id="rId30"/>
    <p:sldId id="2071" r:id="rId31"/>
    <p:sldId id="2072" r:id="rId32"/>
    <p:sldId id="2073" r:id="rId33"/>
    <p:sldId id="2074" r:id="rId34"/>
    <p:sldId id="1952" r:id="rId35"/>
    <p:sldId id="1950" r:id="rId36"/>
    <p:sldId id="2075" r:id="rId37"/>
    <p:sldId id="257" r:id="rId38"/>
    <p:sldId id="2081" r:id="rId39"/>
    <p:sldId id="1787" r:id="rId40"/>
    <p:sldId id="303" r:id="rId41"/>
    <p:sldId id="2058" r:id="rId42"/>
    <p:sldId id="2057" r:id="rId43"/>
    <p:sldId id="2077" r:id="rId44"/>
    <p:sldId id="2078" r:id="rId45"/>
    <p:sldId id="2101" r:id="rId46"/>
    <p:sldId id="2102" r:id="rId47"/>
    <p:sldId id="2079" r:id="rId48"/>
    <p:sldId id="1712" r:id="rId49"/>
    <p:sldId id="1998" r:id="rId50"/>
    <p:sldId id="1793" r:id="rId51"/>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9" userDrawn="1">
          <p15:clr>
            <a:srgbClr val="A4A3A4"/>
          </p15:clr>
        </p15:guide>
        <p15:guide id="2" pos="381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2788"/>
    <a:srgbClr val="8A0B87"/>
    <a:srgbClr val="AF0FAA"/>
    <a:srgbClr val="FFF688"/>
    <a:srgbClr val="FFFFFF"/>
    <a:srgbClr val="39CCB0"/>
    <a:srgbClr val="5DCDEE"/>
    <a:srgbClr val="4EBFEE"/>
    <a:srgbClr val="1B5674"/>
    <a:srgbClr val="0B37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6350" cmpd="sng">
              <a:solidFill>
                <a:srgbClr val="D1DADB"/>
              </a:solidFill>
            </a:ln>
          </a:left>
          <a:right>
            <a:ln w="6350" cmpd="sng">
              <a:solidFill>
                <a:srgbClr val="D1DADB"/>
              </a:solidFill>
            </a:ln>
          </a:right>
          <a:top>
            <a:ln w="6350" cmpd="sng">
              <a:solidFill>
                <a:srgbClr val="D1DADB"/>
              </a:solidFill>
            </a:ln>
          </a:top>
          <a:bottom>
            <a:ln w="6350" cmpd="sng">
              <a:solidFill>
                <a:srgbClr val="D1DADB"/>
              </a:solidFill>
            </a:ln>
          </a:bottom>
          <a:insideH>
            <a:ln w="6350" cmpd="sng">
              <a:solidFill>
                <a:srgbClr val="D1DADB"/>
              </a:solidFill>
            </a:ln>
          </a:insideH>
          <a:insideV>
            <a:ln w="6350" cmpd="sng">
              <a:solidFill>
                <a:srgbClr val="D1DADB"/>
              </a:solidFill>
              <a:prstDash val="dash"/>
            </a:ln>
          </a:insideV>
        </a:tcBdr>
        <a:fill>
          <a:noFill/>
        </a:fill>
      </a:tcStyle>
    </a:wholeTbl>
    <a:band1H>
      <a:tcStyle>
        <a:tcBdr/>
        <a:fill>
          <a:noFill/>
        </a:fill>
      </a:tcStyle>
    </a:band1H>
    <a:band2H>
      <a:tcStyle>
        <a:tcBdr/>
        <a:fill>
          <a:solidFill>
            <a:schemeClr val="lt2"/>
          </a:solidFill>
        </a:fill>
      </a:tcStyle>
    </a:band2H>
    <a:band1V>
      <a:tcStyle>
        <a:tcBdr/>
        <a:fill>
          <a:noFill/>
        </a:fill>
      </a:tcStyle>
    </a:band1V>
    <a:band2V>
      <a:tcStyle>
        <a:tcBdr/>
        <a:fill>
          <a:noFill/>
        </a:fill>
      </a:tcStyle>
    </a:band2V>
    <a:lastCol>
      <a:tcTxStyle>
        <a:fontRef idx="major">
          <a:prstClr val="black"/>
        </a:fontRef>
        <a:schemeClr val="dk1"/>
      </a:tcTxStyle>
      <a:tcStyle>
        <a:tcBdr/>
        <a:fill>
          <a:solidFill>
            <a:schemeClr val="lt2"/>
          </a:solidFill>
        </a:fill>
      </a:tcStyle>
    </a:lastCol>
    <a:firstCol>
      <a:tcTxStyle>
        <a:fontRef idx="major">
          <a:prstClr val="black"/>
        </a:fontRef>
        <a:schemeClr val="dk1"/>
      </a:tcTxStyle>
      <a:tcStyle>
        <a:tcBdr/>
        <a:fill>
          <a:solidFill>
            <a:schemeClr val="lt2"/>
          </a:solidFill>
        </a:fill>
      </a:tcStyle>
    </a:firstCol>
    <a:lastRow>
      <a:tcTxStyle>
        <a:fontRef idx="major">
          <a:prstClr val="black"/>
        </a:fontRef>
        <a:schemeClr val="dk1"/>
      </a:tcTxStyle>
      <a:tcStyle>
        <a:tcBdr>
          <a:top>
            <a:ln w="12700" cmpd="sng">
              <a:solidFill>
                <a:schemeClr val="dk1"/>
              </a:solidFill>
            </a:ln>
          </a:top>
        </a:tcBdr>
        <a:fill>
          <a:solidFill>
            <a:schemeClr val="lt2"/>
          </a:solidFill>
        </a:fill>
      </a:tcStyle>
    </a:lastRow>
    <a:firstRow>
      <a:tcTxStyle>
        <a:fontRef idx="major">
          <a:prstClr val="black"/>
        </a:fontRef>
        <a:srgbClr val="FFFFFF"/>
      </a:tcTxStyle>
      <a:tcStyle>
        <a:tcBdr>
          <a:left>
            <a:ln w="6350" cmpd="sng">
              <a:solidFill>
                <a:schemeClr val="accent1"/>
              </a:solidFill>
            </a:ln>
          </a:left>
          <a:right>
            <a:ln w="6350" cmpd="sng">
              <a:solidFill>
                <a:schemeClr val="accent1"/>
              </a:solidFill>
            </a:ln>
          </a:right>
          <a:top>
            <a:ln w="6350" cmpd="sng">
              <a:solidFill>
                <a:schemeClr val="accent1"/>
              </a:solidFill>
            </a:ln>
          </a:top>
          <a:bottom>
            <a:ln w="6350" cmpd="sng">
              <a:solidFill>
                <a:schemeClr val="accen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6350" cmpd="sng">
              <a:solidFill>
                <a:srgbClr val="D1DADB"/>
              </a:solidFill>
            </a:ln>
          </a:left>
          <a:right>
            <a:ln w="6350" cmpd="sng">
              <a:solidFill>
                <a:srgbClr val="D1DADB"/>
              </a:solidFill>
            </a:ln>
          </a:right>
          <a:top>
            <a:ln w="6350" cmpd="sng">
              <a:solidFill>
                <a:srgbClr val="D1DADB"/>
              </a:solidFill>
            </a:ln>
          </a:top>
          <a:bottom>
            <a:ln w="6350" cmpd="sng">
              <a:solidFill>
                <a:srgbClr val="D1DADB"/>
              </a:solidFill>
            </a:ln>
          </a:bottom>
          <a:insideH>
            <a:ln w="6350" cmpd="sng">
              <a:solidFill>
                <a:srgbClr val="D1DADB"/>
              </a:solidFill>
            </a:ln>
          </a:insideH>
          <a:insideV>
            <a:ln w="6350" cmpd="sng">
              <a:solidFill>
                <a:srgbClr val="D1DADB"/>
              </a:solidFill>
              <a:prstDash val="dash"/>
            </a:ln>
          </a:insideV>
        </a:tcBdr>
        <a:fill>
          <a:noFill/>
        </a:fill>
      </a:tcStyle>
    </a:wholeTbl>
    <a:band1H>
      <a:tcStyle>
        <a:tcBdr/>
        <a:fill>
          <a:noFill/>
        </a:fill>
      </a:tcStyle>
    </a:band1H>
    <a:band2H>
      <a:tcStyle>
        <a:tcBdr/>
        <a:fill>
          <a:solidFill>
            <a:schemeClr val="lt2"/>
          </a:solidFill>
        </a:fill>
      </a:tcStyle>
    </a:band2H>
    <a:band1V>
      <a:tcStyle>
        <a:tcBdr/>
        <a:fill>
          <a:noFill/>
        </a:fill>
      </a:tcStyle>
    </a:band1V>
    <a:band2V>
      <a:tcStyle>
        <a:tcBdr/>
        <a:fill>
          <a:noFill/>
        </a:fill>
      </a:tcStyle>
    </a:band2V>
    <a:lastCol>
      <a:tcTxStyle>
        <a:fontRef idx="major">
          <a:prstClr val="black"/>
        </a:fontRef>
        <a:schemeClr val="dk1"/>
      </a:tcTxStyle>
      <a:tcStyle>
        <a:tcBdr/>
        <a:fill>
          <a:solidFill>
            <a:schemeClr val="lt2"/>
          </a:solidFill>
        </a:fill>
      </a:tcStyle>
    </a:lastCol>
    <a:firstCol>
      <a:tcTxStyle>
        <a:fontRef idx="major">
          <a:prstClr val="black"/>
        </a:fontRef>
        <a:schemeClr val="dk1"/>
      </a:tcTxStyle>
      <a:tcStyle>
        <a:tcBdr/>
        <a:fill>
          <a:solidFill>
            <a:schemeClr val="lt2"/>
          </a:solidFill>
        </a:fill>
      </a:tcStyle>
    </a:firstCol>
    <a:lastRow>
      <a:tcTxStyle>
        <a:fontRef idx="major">
          <a:prstClr val="black"/>
        </a:fontRef>
        <a:schemeClr val="dk1"/>
      </a:tcTxStyle>
      <a:tcStyle>
        <a:tcBdr>
          <a:top>
            <a:ln w="12700" cmpd="sng">
              <a:solidFill>
                <a:schemeClr val="dk1"/>
              </a:solidFill>
            </a:ln>
          </a:top>
        </a:tcBdr>
        <a:fill>
          <a:solidFill>
            <a:schemeClr val="lt2"/>
          </a:solidFill>
        </a:fill>
      </a:tcStyle>
    </a:lastRow>
    <a:firstRow>
      <a:tcTxStyle>
        <a:fontRef idx="major">
          <a:prstClr val="black"/>
        </a:fontRef>
        <a:srgbClr val="FFFFFF"/>
      </a:tcTxStyle>
      <a:tcStyle>
        <a:tcBdr>
          <a:left>
            <a:ln w="6350" cmpd="sng">
              <a:solidFill>
                <a:schemeClr val="dk1"/>
              </a:solidFill>
            </a:ln>
          </a:left>
          <a:right>
            <a:ln w="6350" cmpd="sng">
              <a:solidFill>
                <a:schemeClr val="dk1"/>
              </a:solidFill>
            </a:ln>
          </a:right>
          <a:top>
            <a:ln w="6350" cmpd="sng">
              <a:solidFill>
                <a:schemeClr val="dk1"/>
              </a:solidFill>
            </a:ln>
          </a:top>
          <a:bottom>
            <a:ln w="6350" cmpd="sng">
              <a:solidFill>
                <a:schemeClr val="dk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6350" cmpd="sng">
              <a:solidFill>
                <a:srgbClr val="D1DADB"/>
              </a:solidFill>
            </a:ln>
          </a:left>
          <a:right>
            <a:ln w="6350" cmpd="sng">
              <a:solidFill>
                <a:srgbClr val="D1DADB"/>
              </a:solidFill>
            </a:ln>
          </a:right>
          <a:top>
            <a:ln w="6350" cmpd="sng">
              <a:solidFill>
                <a:srgbClr val="D1DADB"/>
              </a:solidFill>
            </a:ln>
          </a:top>
          <a:bottom>
            <a:ln w="6350" cmpd="sng">
              <a:solidFill>
                <a:srgbClr val="D1DADB"/>
              </a:solidFill>
            </a:ln>
          </a:bottom>
          <a:insideH>
            <a:ln w="6350" cmpd="sng">
              <a:solidFill>
                <a:srgbClr val="D1DADB"/>
              </a:solidFill>
            </a:ln>
          </a:insideH>
          <a:insideV>
            <a:ln w="6350" cmpd="sng">
              <a:solidFill>
                <a:srgbClr val="D1DADB"/>
              </a:solidFill>
              <a:prstDash val="dash"/>
            </a:ln>
          </a:insideV>
        </a:tcBdr>
        <a:fill>
          <a:noFill/>
        </a:fill>
      </a:tcStyle>
    </a:wholeTbl>
    <a:band1H>
      <a:tcStyle>
        <a:tcBdr/>
        <a:fill>
          <a:noFill/>
        </a:fill>
      </a:tcStyle>
    </a:band1H>
    <a:band2H>
      <a:tcStyle>
        <a:tcBdr/>
        <a:fill>
          <a:solidFill>
            <a:schemeClr val="lt2"/>
          </a:solidFill>
        </a:fill>
      </a:tcStyle>
    </a:band2H>
    <a:band1V>
      <a:tcStyle>
        <a:tcBdr/>
        <a:fill>
          <a:noFill/>
        </a:fill>
      </a:tcStyle>
    </a:band1V>
    <a:band2V>
      <a:tcStyle>
        <a:tcBdr/>
        <a:fill>
          <a:noFill/>
        </a:fill>
      </a:tcStyle>
    </a:band2V>
    <a:lastCol>
      <a:tcTxStyle>
        <a:fontRef idx="major">
          <a:prstClr val="black"/>
        </a:fontRef>
        <a:schemeClr val="dk1"/>
      </a:tcTxStyle>
      <a:tcStyle>
        <a:tcBdr/>
        <a:fill>
          <a:solidFill>
            <a:schemeClr val="lt2"/>
          </a:solidFill>
        </a:fill>
      </a:tcStyle>
    </a:lastCol>
    <a:firstCol>
      <a:tcTxStyle>
        <a:fontRef idx="major">
          <a:prstClr val="black"/>
        </a:fontRef>
        <a:schemeClr val="dk1"/>
      </a:tcTxStyle>
      <a:tcStyle>
        <a:tcBdr/>
        <a:fill>
          <a:solidFill>
            <a:schemeClr val="lt2"/>
          </a:solidFill>
        </a:fill>
      </a:tcStyle>
    </a:firstCol>
    <a:lastRow>
      <a:tcTxStyle>
        <a:fontRef idx="major">
          <a:prstClr val="black"/>
        </a:fontRef>
        <a:schemeClr val="dk1"/>
      </a:tcTxStyle>
      <a:tcStyle>
        <a:tcBdr>
          <a:top>
            <a:ln w="12700" cmpd="sng">
              <a:solidFill>
                <a:schemeClr val="dk1"/>
              </a:solidFill>
            </a:ln>
          </a:top>
        </a:tcBdr>
        <a:fill>
          <a:solidFill>
            <a:schemeClr val="lt2"/>
          </a:solidFill>
        </a:fill>
      </a:tcStyle>
    </a:lastRow>
    <a:firstRow>
      <a:tcTxStyle>
        <a:fontRef idx="major">
          <a:prstClr val="black"/>
        </a:fontRef>
        <a:srgbClr val="FFFFFF"/>
      </a:tcTxStyle>
      <a:tcStyle>
        <a:tcBdr>
          <a:left>
            <a:ln w="6350" cmpd="sng">
              <a:solidFill>
                <a:schemeClr val="accent2"/>
              </a:solidFill>
            </a:ln>
          </a:left>
          <a:right>
            <a:ln w="6350" cmpd="sng">
              <a:solidFill>
                <a:schemeClr val="accent2"/>
              </a:solidFill>
            </a:ln>
          </a:right>
          <a:top>
            <a:ln w="6350" cmpd="sng">
              <a:solidFill>
                <a:schemeClr val="accent2"/>
              </a:solidFill>
            </a:ln>
          </a:top>
          <a:bottom>
            <a:ln w="6350" cmpd="sng">
              <a:solidFill>
                <a:schemeClr val="accent2"/>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6350" cmpd="sng">
              <a:solidFill>
                <a:srgbClr val="D1DADB"/>
              </a:solidFill>
            </a:ln>
          </a:left>
          <a:right>
            <a:ln w="6350" cmpd="sng">
              <a:solidFill>
                <a:srgbClr val="D1DADB"/>
              </a:solidFill>
            </a:ln>
          </a:right>
          <a:top>
            <a:ln w="6350" cmpd="sng">
              <a:solidFill>
                <a:srgbClr val="D1DADB"/>
              </a:solidFill>
            </a:ln>
          </a:top>
          <a:bottom>
            <a:ln w="6350" cmpd="sng">
              <a:solidFill>
                <a:srgbClr val="D1DADB"/>
              </a:solidFill>
            </a:ln>
          </a:bottom>
          <a:insideH>
            <a:ln w="6350" cmpd="sng">
              <a:solidFill>
                <a:srgbClr val="D1DADB"/>
              </a:solidFill>
            </a:ln>
          </a:insideH>
          <a:insideV>
            <a:ln w="6350" cmpd="sng">
              <a:solidFill>
                <a:srgbClr val="D1DADB"/>
              </a:solidFill>
              <a:prstDash val="dash"/>
            </a:ln>
          </a:insideV>
        </a:tcBdr>
        <a:fill>
          <a:noFill/>
        </a:fill>
      </a:tcStyle>
    </a:wholeTbl>
    <a:band1H>
      <a:tcStyle>
        <a:tcBdr/>
        <a:fill>
          <a:noFill/>
        </a:fill>
      </a:tcStyle>
    </a:band1H>
    <a:band2H>
      <a:tcStyle>
        <a:tcBdr/>
        <a:fill>
          <a:solidFill>
            <a:schemeClr val="lt2"/>
          </a:solidFill>
        </a:fill>
      </a:tcStyle>
    </a:band2H>
    <a:band1V>
      <a:tcStyle>
        <a:tcBdr/>
        <a:fill>
          <a:noFill/>
        </a:fill>
      </a:tcStyle>
    </a:band1V>
    <a:band2V>
      <a:tcStyle>
        <a:tcBdr/>
        <a:fill>
          <a:noFill/>
        </a:fill>
      </a:tcStyle>
    </a:band2V>
    <a:lastCol>
      <a:tcTxStyle>
        <a:fontRef idx="major">
          <a:prstClr val="black"/>
        </a:fontRef>
        <a:schemeClr val="dk1"/>
      </a:tcTxStyle>
      <a:tcStyle>
        <a:tcBdr/>
        <a:fill>
          <a:solidFill>
            <a:schemeClr val="lt2"/>
          </a:solidFill>
        </a:fill>
      </a:tcStyle>
    </a:lastCol>
    <a:firstCol>
      <a:tcTxStyle>
        <a:fontRef idx="major">
          <a:prstClr val="black"/>
        </a:fontRef>
        <a:schemeClr val="dk1"/>
      </a:tcTxStyle>
      <a:tcStyle>
        <a:tcBdr/>
        <a:fill>
          <a:solidFill>
            <a:schemeClr val="lt2"/>
          </a:solidFill>
        </a:fill>
      </a:tcStyle>
    </a:firstCol>
    <a:lastRow>
      <a:tcTxStyle>
        <a:fontRef idx="major">
          <a:prstClr val="black"/>
        </a:fontRef>
        <a:schemeClr val="dk1"/>
      </a:tcTxStyle>
      <a:tcStyle>
        <a:tcBdr>
          <a:top>
            <a:ln w="12700" cmpd="sng">
              <a:solidFill>
                <a:schemeClr val="dk1"/>
              </a:solidFill>
            </a:ln>
          </a:top>
        </a:tcBdr>
        <a:fill>
          <a:solidFill>
            <a:schemeClr val="lt2"/>
          </a:solidFill>
        </a:fill>
      </a:tcStyle>
    </a:lastRow>
    <a:firstRow>
      <a:tcTxStyle>
        <a:fontRef idx="major">
          <a:prstClr val="black"/>
        </a:fontRef>
        <a:srgbClr val="FFFFFF"/>
      </a:tcTxStyle>
      <a:tcStyle>
        <a:tcBdr>
          <a:left>
            <a:ln w="6350" cmpd="sng">
              <a:solidFill>
                <a:schemeClr val="accent3"/>
              </a:solidFill>
            </a:ln>
          </a:left>
          <a:right>
            <a:ln w="6350" cmpd="sng">
              <a:solidFill>
                <a:schemeClr val="accent3"/>
              </a:solidFill>
            </a:ln>
          </a:right>
          <a:top>
            <a:ln w="6350" cmpd="sng">
              <a:solidFill>
                <a:schemeClr val="accent3"/>
              </a:solidFill>
            </a:ln>
          </a:top>
          <a:bottom>
            <a:ln w="6350" cmpd="sng">
              <a:solidFill>
                <a:schemeClr val="accent3"/>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6350" cmpd="sng">
              <a:solidFill>
                <a:srgbClr val="D1DADB"/>
              </a:solidFill>
            </a:ln>
          </a:left>
          <a:right>
            <a:ln w="6350" cmpd="sng">
              <a:solidFill>
                <a:srgbClr val="D1DADB"/>
              </a:solidFill>
            </a:ln>
          </a:right>
          <a:top>
            <a:ln w="6350" cmpd="sng">
              <a:solidFill>
                <a:srgbClr val="D1DADB"/>
              </a:solidFill>
            </a:ln>
          </a:top>
          <a:bottom>
            <a:ln w="6350" cmpd="sng">
              <a:solidFill>
                <a:srgbClr val="D1DADB"/>
              </a:solidFill>
            </a:ln>
          </a:bottom>
          <a:insideH>
            <a:ln w="6350" cmpd="sng">
              <a:solidFill>
                <a:srgbClr val="D1DADB"/>
              </a:solidFill>
            </a:ln>
          </a:insideH>
          <a:insideV>
            <a:ln w="6350" cmpd="sng">
              <a:solidFill>
                <a:srgbClr val="D1DADB"/>
              </a:solidFill>
              <a:prstDash val="dash"/>
            </a:ln>
          </a:insideV>
        </a:tcBdr>
        <a:fill>
          <a:noFill/>
        </a:fill>
      </a:tcStyle>
    </a:wholeTbl>
    <a:band1H>
      <a:tcStyle>
        <a:tcBdr/>
        <a:fill>
          <a:noFill/>
        </a:fill>
      </a:tcStyle>
    </a:band1H>
    <a:band2H>
      <a:tcStyle>
        <a:tcBdr/>
        <a:fill>
          <a:solidFill>
            <a:schemeClr val="lt2"/>
          </a:solidFill>
        </a:fill>
      </a:tcStyle>
    </a:band2H>
    <a:band1V>
      <a:tcStyle>
        <a:tcBdr/>
        <a:fill>
          <a:noFill/>
        </a:fill>
      </a:tcStyle>
    </a:band1V>
    <a:band2V>
      <a:tcStyle>
        <a:tcBdr/>
        <a:fill>
          <a:noFill/>
        </a:fill>
      </a:tcStyle>
    </a:band2V>
    <a:lastCol>
      <a:tcTxStyle>
        <a:fontRef idx="major">
          <a:prstClr val="black"/>
        </a:fontRef>
        <a:schemeClr val="dk1"/>
      </a:tcTxStyle>
      <a:tcStyle>
        <a:tcBdr/>
        <a:fill>
          <a:solidFill>
            <a:schemeClr val="lt2"/>
          </a:solidFill>
        </a:fill>
      </a:tcStyle>
    </a:lastCol>
    <a:firstCol>
      <a:tcTxStyle>
        <a:fontRef idx="major">
          <a:prstClr val="black"/>
        </a:fontRef>
        <a:schemeClr val="dk1"/>
      </a:tcTxStyle>
      <a:tcStyle>
        <a:tcBdr/>
        <a:fill>
          <a:solidFill>
            <a:schemeClr val="lt2"/>
          </a:solidFill>
        </a:fill>
      </a:tcStyle>
    </a:firstCol>
    <a:lastRow>
      <a:tcTxStyle>
        <a:fontRef idx="major">
          <a:prstClr val="black"/>
        </a:fontRef>
        <a:schemeClr val="dk1"/>
      </a:tcTxStyle>
      <a:tcStyle>
        <a:tcBdr>
          <a:top>
            <a:ln w="12700" cmpd="sng">
              <a:solidFill>
                <a:schemeClr val="dk1"/>
              </a:solidFill>
            </a:ln>
          </a:top>
        </a:tcBdr>
        <a:fill>
          <a:solidFill>
            <a:schemeClr val="lt2"/>
          </a:solidFill>
        </a:fill>
      </a:tcStyle>
    </a:lastRow>
    <a:firstRow>
      <a:tcTxStyle>
        <a:fontRef idx="major">
          <a:prstClr val="black"/>
        </a:fontRef>
        <a:srgbClr val="FFFFFF"/>
      </a:tcTxStyle>
      <a:tcStyle>
        <a:tcBdr>
          <a:left>
            <a:ln w="6350" cmpd="sng">
              <a:solidFill>
                <a:schemeClr val="accent4"/>
              </a:solidFill>
            </a:ln>
          </a:left>
          <a:right>
            <a:ln w="6350" cmpd="sng">
              <a:solidFill>
                <a:schemeClr val="accent4"/>
              </a:solidFill>
            </a:ln>
          </a:right>
          <a:top>
            <a:ln w="6350" cmpd="sng">
              <a:solidFill>
                <a:schemeClr val="accent4"/>
              </a:solidFill>
            </a:ln>
          </a:top>
          <a:bottom>
            <a:ln w="6350" cmpd="sng">
              <a:solidFill>
                <a:schemeClr val="accent4"/>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6350" cmpd="sng">
              <a:solidFill>
                <a:srgbClr val="D1DADB"/>
              </a:solidFill>
            </a:ln>
          </a:left>
          <a:right>
            <a:ln w="6350" cmpd="sng">
              <a:solidFill>
                <a:srgbClr val="D1DADB"/>
              </a:solidFill>
            </a:ln>
          </a:right>
          <a:top>
            <a:ln w="6350" cmpd="sng">
              <a:solidFill>
                <a:srgbClr val="D1DADB"/>
              </a:solidFill>
            </a:ln>
          </a:top>
          <a:bottom>
            <a:ln w="6350" cmpd="sng">
              <a:solidFill>
                <a:srgbClr val="D1DADB"/>
              </a:solidFill>
            </a:ln>
          </a:bottom>
          <a:insideH>
            <a:ln w="6350" cmpd="sng">
              <a:solidFill>
                <a:srgbClr val="D1DADB"/>
              </a:solidFill>
            </a:ln>
          </a:insideH>
          <a:insideV>
            <a:ln w="6350" cmpd="sng">
              <a:solidFill>
                <a:srgbClr val="D1DADB"/>
              </a:solidFill>
              <a:prstDash val="dash"/>
            </a:ln>
          </a:insideV>
        </a:tcBdr>
        <a:fill>
          <a:noFill/>
        </a:fill>
      </a:tcStyle>
    </a:wholeTbl>
    <a:band1H>
      <a:tcStyle>
        <a:tcBdr/>
        <a:fill>
          <a:noFill/>
        </a:fill>
      </a:tcStyle>
    </a:band1H>
    <a:band2H>
      <a:tcStyle>
        <a:tcBdr/>
        <a:fill>
          <a:solidFill>
            <a:schemeClr val="lt2"/>
          </a:solidFill>
        </a:fill>
      </a:tcStyle>
    </a:band2H>
    <a:band1V>
      <a:tcStyle>
        <a:tcBdr/>
        <a:fill>
          <a:noFill/>
        </a:fill>
      </a:tcStyle>
    </a:band1V>
    <a:band2V>
      <a:tcStyle>
        <a:tcBdr/>
        <a:fill>
          <a:noFill/>
        </a:fill>
      </a:tcStyle>
    </a:band2V>
    <a:lastCol>
      <a:tcTxStyle>
        <a:fontRef idx="major">
          <a:prstClr val="black"/>
        </a:fontRef>
        <a:schemeClr val="dk1"/>
      </a:tcTxStyle>
      <a:tcStyle>
        <a:tcBdr/>
        <a:fill>
          <a:solidFill>
            <a:schemeClr val="lt2"/>
          </a:solidFill>
        </a:fill>
      </a:tcStyle>
    </a:lastCol>
    <a:firstCol>
      <a:tcTxStyle>
        <a:fontRef idx="major">
          <a:prstClr val="black"/>
        </a:fontRef>
        <a:schemeClr val="dk1"/>
      </a:tcTxStyle>
      <a:tcStyle>
        <a:tcBdr/>
        <a:fill>
          <a:solidFill>
            <a:schemeClr val="lt2"/>
          </a:solidFill>
        </a:fill>
      </a:tcStyle>
    </a:firstCol>
    <a:lastRow>
      <a:tcTxStyle>
        <a:fontRef idx="major">
          <a:prstClr val="black"/>
        </a:fontRef>
        <a:schemeClr val="dk1"/>
      </a:tcTxStyle>
      <a:tcStyle>
        <a:tcBdr>
          <a:top>
            <a:ln w="12700" cmpd="sng">
              <a:solidFill>
                <a:schemeClr val="dk1"/>
              </a:solidFill>
            </a:ln>
          </a:top>
        </a:tcBdr>
        <a:fill>
          <a:solidFill>
            <a:schemeClr val="lt2"/>
          </a:solidFill>
        </a:fill>
      </a:tcStyle>
    </a:lastRow>
    <a:firstRow>
      <a:tcTxStyle>
        <a:fontRef idx="major">
          <a:prstClr val="black"/>
        </a:fontRef>
        <a:srgbClr val="FFFFFF"/>
      </a:tcTxStyle>
      <a:tcStyle>
        <a:tcBdr>
          <a:left>
            <a:ln w="6350" cmpd="sng">
              <a:solidFill>
                <a:schemeClr val="accent5"/>
              </a:solidFill>
            </a:ln>
          </a:left>
          <a:right>
            <a:ln w="6350" cmpd="sng">
              <a:solidFill>
                <a:schemeClr val="accent5"/>
              </a:solidFill>
            </a:ln>
          </a:right>
          <a:top>
            <a:ln w="6350" cmpd="sng">
              <a:solidFill>
                <a:schemeClr val="accent5"/>
              </a:solidFill>
            </a:ln>
          </a:top>
          <a:bottom>
            <a:ln w="6350" cmpd="sng">
              <a:solidFill>
                <a:schemeClr val="accent5"/>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6350" cmpd="sng">
              <a:solidFill>
                <a:srgbClr val="D1DADB"/>
              </a:solidFill>
            </a:ln>
          </a:left>
          <a:right>
            <a:ln w="6350" cmpd="sng">
              <a:solidFill>
                <a:srgbClr val="D1DADB"/>
              </a:solidFill>
            </a:ln>
          </a:right>
          <a:top>
            <a:ln w="6350" cmpd="sng">
              <a:solidFill>
                <a:srgbClr val="D1DADB"/>
              </a:solidFill>
            </a:ln>
          </a:top>
          <a:bottom>
            <a:ln w="6350" cmpd="sng">
              <a:solidFill>
                <a:srgbClr val="D1DADB"/>
              </a:solidFill>
            </a:ln>
          </a:bottom>
          <a:insideH>
            <a:ln w="6350" cmpd="sng">
              <a:solidFill>
                <a:srgbClr val="D1DADB"/>
              </a:solidFill>
            </a:ln>
          </a:insideH>
          <a:insideV>
            <a:ln w="6350" cmpd="sng">
              <a:solidFill>
                <a:srgbClr val="D1DADB"/>
              </a:solidFill>
              <a:prstDash val="dash"/>
            </a:ln>
          </a:insideV>
        </a:tcBdr>
        <a:fill>
          <a:noFill/>
        </a:fill>
      </a:tcStyle>
    </a:wholeTbl>
    <a:band1H>
      <a:tcStyle>
        <a:tcBdr/>
        <a:fill>
          <a:noFill/>
        </a:fill>
      </a:tcStyle>
    </a:band1H>
    <a:band2H>
      <a:tcStyle>
        <a:tcBdr/>
        <a:fill>
          <a:solidFill>
            <a:schemeClr val="lt2"/>
          </a:solidFill>
        </a:fill>
      </a:tcStyle>
    </a:band2H>
    <a:band1V>
      <a:tcStyle>
        <a:tcBdr/>
        <a:fill>
          <a:noFill/>
        </a:fill>
      </a:tcStyle>
    </a:band1V>
    <a:band2V>
      <a:tcStyle>
        <a:tcBdr/>
        <a:fill>
          <a:noFill/>
        </a:fill>
      </a:tcStyle>
    </a:band2V>
    <a:lastCol>
      <a:tcTxStyle>
        <a:fontRef idx="major">
          <a:prstClr val="black"/>
        </a:fontRef>
        <a:schemeClr val="dk1"/>
      </a:tcTxStyle>
      <a:tcStyle>
        <a:tcBdr/>
        <a:fill>
          <a:solidFill>
            <a:schemeClr val="lt2"/>
          </a:solidFill>
        </a:fill>
      </a:tcStyle>
    </a:lastCol>
    <a:firstCol>
      <a:tcTxStyle>
        <a:fontRef idx="major">
          <a:prstClr val="black"/>
        </a:fontRef>
        <a:schemeClr val="dk1"/>
      </a:tcTxStyle>
      <a:tcStyle>
        <a:tcBdr/>
        <a:fill>
          <a:solidFill>
            <a:schemeClr val="lt2"/>
          </a:solidFill>
        </a:fill>
      </a:tcStyle>
    </a:firstCol>
    <a:lastRow>
      <a:tcTxStyle>
        <a:fontRef idx="major">
          <a:prstClr val="black"/>
        </a:fontRef>
        <a:schemeClr val="dk1"/>
      </a:tcTxStyle>
      <a:tcStyle>
        <a:tcBdr>
          <a:top>
            <a:ln w="12700" cmpd="sng">
              <a:solidFill>
                <a:schemeClr val="dk1"/>
              </a:solidFill>
            </a:ln>
          </a:top>
        </a:tcBdr>
        <a:fill>
          <a:solidFill>
            <a:schemeClr val="lt2"/>
          </a:solidFill>
        </a:fill>
      </a:tcStyle>
    </a:lastRow>
    <a:firstRow>
      <a:tcTxStyle>
        <a:fontRef idx="major">
          <a:prstClr val="black"/>
        </a:fontRef>
        <a:srgbClr val="FFFFFF"/>
      </a:tcTxStyle>
      <a:tcStyle>
        <a:tcBdr>
          <a:left>
            <a:ln w="6350" cmpd="sng">
              <a:solidFill>
                <a:schemeClr val="accent6"/>
              </a:solidFill>
            </a:ln>
          </a:left>
          <a:right>
            <a:ln w="6350" cmpd="sng">
              <a:solidFill>
                <a:schemeClr val="accent6"/>
              </a:solidFill>
            </a:ln>
          </a:right>
          <a:top>
            <a:ln w="6350" cmpd="sng">
              <a:solidFill>
                <a:schemeClr val="accent6"/>
              </a:solidFill>
            </a:ln>
          </a:top>
          <a:bottom>
            <a:ln w="6350" cmpd="sng">
              <a:solidFill>
                <a:schemeClr val="accent6"/>
              </a:solidFill>
            </a:ln>
          </a:bottom>
        </a:tcBdr>
        <a:fill>
          <a:solidFill>
            <a:schemeClr val="accent6"/>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2017" autoAdjust="0"/>
    <p:restoredTop sz="93447" autoAdjust="0"/>
  </p:normalViewPr>
  <p:slideViewPr>
    <p:cSldViewPr snapToGrid="0" showGuides="1">
      <p:cViewPr varScale="1">
        <p:scale>
          <a:sx n="63" d="100"/>
          <a:sy n="63" d="100"/>
        </p:scale>
        <p:origin x="916" y="64"/>
      </p:cViewPr>
      <p:guideLst>
        <p:guide orient="horz" pos="2069"/>
        <p:guide pos="3817"/>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94" d="100"/>
          <a:sy n="94" d="100"/>
        </p:scale>
        <p:origin x="2544"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501983920197448E-2"/>
          <c:y val="2.5821767665747359E-2"/>
          <c:w val="0.89196251393787807"/>
          <c:h val="0.76566797900262451"/>
        </c:manualLayout>
      </c:layout>
      <c:barChart>
        <c:barDir val="col"/>
        <c:grouping val="clustered"/>
        <c:varyColors val="0"/>
        <c:ser>
          <c:idx val="0"/>
          <c:order val="0"/>
          <c:tx>
            <c:strRef>
              <c:f>Sheet1!$B$1</c:f>
              <c:strCache>
                <c:ptCount val="1"/>
                <c:pt idx="0">
                  <c:v>Life Expectancy</c:v>
                </c:pt>
              </c:strCache>
            </c:strRef>
          </c:tx>
          <c:spPr>
            <a:solidFill>
              <a:schemeClr val="accent1"/>
            </a:solidFill>
            <a:ln>
              <a:noFill/>
            </a:ln>
            <a:effectLst/>
          </c:spPr>
          <c:invertIfNegative val="0"/>
          <c:cat>
            <c:strRef>
              <c:f>Sheet1!$A$2:$A$31</c:f>
              <c:strCache>
                <c:ptCount val="30"/>
                <c:pt idx="0">
                  <c:v>Andorra*</c:v>
                </c:pt>
                <c:pt idx="1">
                  <c:v>Japan</c:v>
                </c:pt>
                <c:pt idx="2">
                  <c:v>San Marino</c:v>
                </c:pt>
                <c:pt idx="3">
                  <c:v>Switzerland</c:v>
                </c:pt>
                <c:pt idx="4">
                  <c:v>Spain</c:v>
                </c:pt>
                <c:pt idx="5">
                  <c:v>Italy</c:v>
                </c:pt>
                <c:pt idx="6">
                  <c:v>Australia</c:v>
                </c:pt>
                <c:pt idx="7">
                  <c:v>Iceland</c:v>
                </c:pt>
                <c:pt idx="8">
                  <c:v>France</c:v>
                </c:pt>
                <c:pt idx="9">
                  <c:v>Norway</c:v>
                </c:pt>
                <c:pt idx="10">
                  <c:v>Luxembourg</c:v>
                </c:pt>
                <c:pt idx="11">
                  <c:v>Sweden</c:v>
                </c:pt>
                <c:pt idx="12">
                  <c:v>Israel</c:v>
                </c:pt>
                <c:pt idx="13">
                  <c:v>Malta*</c:v>
                </c:pt>
                <c:pt idx="14">
                  <c:v>Singapore*</c:v>
                </c:pt>
                <c:pt idx="15">
                  <c:v>Canada</c:v>
                </c:pt>
                <c:pt idx="16">
                  <c:v>New Zealand</c:v>
                </c:pt>
                <c:pt idx="17">
                  <c:v>Cyprus*</c:v>
                </c:pt>
                <c:pt idx="18">
                  <c:v>Netherlands</c:v>
                </c:pt>
                <c:pt idx="19">
                  <c:v>Finland</c:v>
                </c:pt>
                <c:pt idx="20">
                  <c:v>Ireland</c:v>
                </c:pt>
                <c:pt idx="21">
                  <c:v>Austria</c:v>
                </c:pt>
                <c:pt idx="22">
                  <c:v>Portugal</c:v>
                </c:pt>
                <c:pt idx="23">
                  <c:v>Belgium</c:v>
                </c:pt>
                <c:pt idx="24">
                  <c:v>United Kingdom</c:v>
                </c:pt>
                <c:pt idx="25">
                  <c:v>Greece*</c:v>
                </c:pt>
                <c:pt idx="26">
                  <c:v>Denmark</c:v>
                </c:pt>
                <c:pt idx="27">
                  <c:v>Germany</c:v>
                </c:pt>
                <c:pt idx="28">
                  <c:v>United States</c:v>
                </c:pt>
                <c:pt idx="29">
                  <c:v>Cuba*</c:v>
                </c:pt>
              </c:strCache>
            </c:strRef>
          </c:cat>
          <c:val>
            <c:numRef>
              <c:f>Sheet1!$B$2:$B$31</c:f>
              <c:numCache>
                <c:formatCode>General</c:formatCode>
                <c:ptCount val="30"/>
                <c:pt idx="0">
                  <c:v>84.8</c:v>
                </c:pt>
                <c:pt idx="1">
                  <c:v>83.9</c:v>
                </c:pt>
                <c:pt idx="2">
                  <c:v>83</c:v>
                </c:pt>
                <c:pt idx="3">
                  <c:v>83</c:v>
                </c:pt>
                <c:pt idx="4">
                  <c:v>83</c:v>
                </c:pt>
                <c:pt idx="5">
                  <c:v>82.6</c:v>
                </c:pt>
                <c:pt idx="6">
                  <c:v>82.5</c:v>
                </c:pt>
                <c:pt idx="7">
                  <c:v>82.5</c:v>
                </c:pt>
                <c:pt idx="8">
                  <c:v>82.4</c:v>
                </c:pt>
                <c:pt idx="9">
                  <c:v>82.4</c:v>
                </c:pt>
                <c:pt idx="10">
                  <c:v>82.4</c:v>
                </c:pt>
                <c:pt idx="11">
                  <c:v>82.3</c:v>
                </c:pt>
                <c:pt idx="12">
                  <c:v>82.1</c:v>
                </c:pt>
                <c:pt idx="13">
                  <c:v>82</c:v>
                </c:pt>
                <c:pt idx="14">
                  <c:v>81.900000000000006</c:v>
                </c:pt>
                <c:pt idx="15">
                  <c:v>81.7</c:v>
                </c:pt>
                <c:pt idx="16">
                  <c:v>81.7</c:v>
                </c:pt>
                <c:pt idx="17">
                  <c:v>81.7</c:v>
                </c:pt>
                <c:pt idx="18">
                  <c:v>81.599999999999994</c:v>
                </c:pt>
                <c:pt idx="19">
                  <c:v>81.599999999999994</c:v>
                </c:pt>
                <c:pt idx="20">
                  <c:v>81.5</c:v>
                </c:pt>
                <c:pt idx="21">
                  <c:v>81.3</c:v>
                </c:pt>
                <c:pt idx="22">
                  <c:v>81.2</c:v>
                </c:pt>
                <c:pt idx="23">
                  <c:v>81.099999999999994</c:v>
                </c:pt>
                <c:pt idx="24">
                  <c:v>81</c:v>
                </c:pt>
                <c:pt idx="25">
                  <c:v>81</c:v>
                </c:pt>
                <c:pt idx="26">
                  <c:v>80.8</c:v>
                </c:pt>
                <c:pt idx="27">
                  <c:v>80.7</c:v>
                </c:pt>
                <c:pt idx="28">
                  <c:v>78.8</c:v>
                </c:pt>
                <c:pt idx="29">
                  <c:v>77.900000000000006</c:v>
                </c:pt>
              </c:numCache>
            </c:numRef>
          </c:val>
          <c:extLst>
            <c:ext xmlns:c16="http://schemas.microsoft.com/office/drawing/2014/chart" uri="{C3380CC4-5D6E-409C-BE32-E72D297353CC}">
              <c16:uniqueId val="{00000000-539F-4ED6-AF66-2B26A63FF1E7}"/>
            </c:ext>
          </c:extLst>
        </c:ser>
        <c:dLbls>
          <c:showLegendKey val="0"/>
          <c:showVal val="0"/>
          <c:showCatName val="0"/>
          <c:showSerName val="0"/>
          <c:showPercent val="0"/>
          <c:showBubbleSize val="0"/>
        </c:dLbls>
        <c:gapWidth val="219"/>
        <c:axId val="260276992"/>
        <c:axId val="260278528"/>
      </c:barChart>
      <c:lineChart>
        <c:grouping val="standard"/>
        <c:varyColors val="0"/>
        <c:ser>
          <c:idx val="1"/>
          <c:order val="1"/>
          <c:tx>
            <c:strRef>
              <c:f>Sheet1!$C$1</c:f>
              <c:strCache>
                <c:ptCount val="1"/>
                <c:pt idx="0">
                  <c:v>Per Capita Spending (International Dollars)</c:v>
                </c:pt>
              </c:strCache>
            </c:strRef>
          </c:tx>
          <c:spPr>
            <a:ln w="28575" cap="rnd">
              <a:solidFill>
                <a:srgbClr val="7030A0"/>
              </a:solidFill>
              <a:round/>
            </a:ln>
            <a:effectLst/>
          </c:spPr>
          <c:marker>
            <c:symbol val="none"/>
          </c:marker>
          <c:cat>
            <c:strRef>
              <c:f>Sheet1!$A$2:$A$31</c:f>
              <c:strCache>
                <c:ptCount val="30"/>
                <c:pt idx="0">
                  <c:v>Andorra*</c:v>
                </c:pt>
                <c:pt idx="1">
                  <c:v>Japan</c:v>
                </c:pt>
                <c:pt idx="2">
                  <c:v>San Marino</c:v>
                </c:pt>
                <c:pt idx="3">
                  <c:v>Switzerland</c:v>
                </c:pt>
                <c:pt idx="4">
                  <c:v>Spain</c:v>
                </c:pt>
                <c:pt idx="5">
                  <c:v>Italy</c:v>
                </c:pt>
                <c:pt idx="6">
                  <c:v>Australia</c:v>
                </c:pt>
                <c:pt idx="7">
                  <c:v>Iceland</c:v>
                </c:pt>
                <c:pt idx="8">
                  <c:v>France</c:v>
                </c:pt>
                <c:pt idx="9">
                  <c:v>Norway</c:v>
                </c:pt>
                <c:pt idx="10">
                  <c:v>Luxembourg</c:v>
                </c:pt>
                <c:pt idx="11">
                  <c:v>Sweden</c:v>
                </c:pt>
                <c:pt idx="12">
                  <c:v>Israel</c:v>
                </c:pt>
                <c:pt idx="13">
                  <c:v>Malta*</c:v>
                </c:pt>
                <c:pt idx="14">
                  <c:v>Singapore*</c:v>
                </c:pt>
                <c:pt idx="15">
                  <c:v>Canada</c:v>
                </c:pt>
                <c:pt idx="16">
                  <c:v>New Zealand</c:v>
                </c:pt>
                <c:pt idx="17">
                  <c:v>Cyprus*</c:v>
                </c:pt>
                <c:pt idx="18">
                  <c:v>Netherlands</c:v>
                </c:pt>
                <c:pt idx="19">
                  <c:v>Finland</c:v>
                </c:pt>
                <c:pt idx="20">
                  <c:v>Ireland</c:v>
                </c:pt>
                <c:pt idx="21">
                  <c:v>Austria</c:v>
                </c:pt>
                <c:pt idx="22">
                  <c:v>Portugal</c:v>
                </c:pt>
                <c:pt idx="23">
                  <c:v>Belgium</c:v>
                </c:pt>
                <c:pt idx="24">
                  <c:v>United Kingdom</c:v>
                </c:pt>
                <c:pt idx="25">
                  <c:v>Greece*</c:v>
                </c:pt>
                <c:pt idx="26">
                  <c:v>Denmark</c:v>
                </c:pt>
                <c:pt idx="27">
                  <c:v>Germany</c:v>
                </c:pt>
                <c:pt idx="28">
                  <c:v>United States</c:v>
                </c:pt>
                <c:pt idx="29">
                  <c:v>Cuba*</c:v>
                </c:pt>
              </c:strCache>
            </c:strRef>
          </c:cat>
          <c:val>
            <c:numRef>
              <c:f>Sheet1!$C$2:$C$31</c:f>
              <c:numCache>
                <c:formatCode>General</c:formatCode>
                <c:ptCount val="30"/>
                <c:pt idx="0">
                  <c:v>5723</c:v>
                </c:pt>
                <c:pt idx="1">
                  <c:v>4519</c:v>
                </c:pt>
                <c:pt idx="2">
                  <c:v>7919</c:v>
                </c:pt>
                <c:pt idx="3">
                  <c:v>7919</c:v>
                </c:pt>
                <c:pt idx="4">
                  <c:v>3248</c:v>
                </c:pt>
                <c:pt idx="5">
                  <c:v>3391</c:v>
                </c:pt>
                <c:pt idx="6">
                  <c:v>4708</c:v>
                </c:pt>
                <c:pt idx="7">
                  <c:v>4376</c:v>
                </c:pt>
                <c:pt idx="8">
                  <c:v>4600</c:v>
                </c:pt>
                <c:pt idx="9">
                  <c:v>6647</c:v>
                </c:pt>
                <c:pt idx="10">
                  <c:v>7463</c:v>
                </c:pt>
                <c:pt idx="11">
                  <c:v>5488</c:v>
                </c:pt>
                <c:pt idx="12">
                  <c:v>2776</c:v>
                </c:pt>
                <c:pt idx="13">
                  <c:v>3058</c:v>
                </c:pt>
                <c:pt idx="14">
                  <c:v>3981</c:v>
                </c:pt>
                <c:pt idx="15">
                  <c:v>4644</c:v>
                </c:pt>
                <c:pt idx="16">
                  <c:v>3590</c:v>
                </c:pt>
                <c:pt idx="17">
                  <c:v>2019</c:v>
                </c:pt>
                <c:pt idx="18">
                  <c:v>5385</c:v>
                </c:pt>
                <c:pt idx="19">
                  <c:v>4062</c:v>
                </c:pt>
                <c:pt idx="20">
                  <c:v>5528</c:v>
                </c:pt>
                <c:pt idx="21">
                  <c:v>5227</c:v>
                </c:pt>
                <c:pt idx="22">
                  <c:v>2734</c:v>
                </c:pt>
                <c:pt idx="23">
                  <c:v>4840</c:v>
                </c:pt>
                <c:pt idx="24">
                  <c:v>4192</c:v>
                </c:pt>
                <c:pt idx="25">
                  <c:v>2170</c:v>
                </c:pt>
                <c:pt idx="26">
                  <c:v>5199</c:v>
                </c:pt>
                <c:pt idx="27">
                  <c:v>5551</c:v>
                </c:pt>
                <c:pt idx="28">
                  <c:v>9892</c:v>
                </c:pt>
                <c:pt idx="29">
                  <c:v>1743</c:v>
                </c:pt>
              </c:numCache>
            </c:numRef>
          </c:val>
          <c:smooth val="0"/>
          <c:extLst>
            <c:ext xmlns:c16="http://schemas.microsoft.com/office/drawing/2014/chart" uri="{C3380CC4-5D6E-409C-BE32-E72D297353CC}">
              <c16:uniqueId val="{00000001-539F-4ED6-AF66-2B26A63FF1E7}"/>
            </c:ext>
          </c:extLst>
        </c:ser>
        <c:dLbls>
          <c:showLegendKey val="0"/>
          <c:showVal val="0"/>
          <c:showCatName val="0"/>
          <c:showSerName val="0"/>
          <c:showPercent val="0"/>
          <c:showBubbleSize val="0"/>
        </c:dLbls>
        <c:marker val="1"/>
        <c:smooth val="0"/>
        <c:axId val="260285952"/>
        <c:axId val="260284416"/>
      </c:lineChart>
      <c:catAx>
        <c:axId val="260276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0278528"/>
        <c:crosses val="autoZero"/>
        <c:auto val="1"/>
        <c:lblAlgn val="ctr"/>
        <c:lblOffset val="100"/>
        <c:noMultiLvlLbl val="0"/>
      </c:catAx>
      <c:valAx>
        <c:axId val="260278528"/>
        <c:scaling>
          <c:orientation val="minMax"/>
          <c:max val="85"/>
          <c:min val="75"/>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0276992"/>
        <c:crosses val="autoZero"/>
        <c:crossBetween val="between"/>
      </c:valAx>
      <c:valAx>
        <c:axId val="260284416"/>
        <c:scaling>
          <c:orientation val="minMax"/>
          <c:min val="150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0285952"/>
        <c:crosses val="max"/>
        <c:crossBetween val="between"/>
        <c:majorUnit val="500"/>
      </c:valAx>
      <c:catAx>
        <c:axId val="260285952"/>
        <c:scaling>
          <c:orientation val="minMax"/>
        </c:scaling>
        <c:delete val="1"/>
        <c:axPos val="b"/>
        <c:numFmt formatCode="General" sourceLinked="1"/>
        <c:majorTickMark val="out"/>
        <c:minorTickMark val="none"/>
        <c:tickLblPos val="nextTo"/>
        <c:crossAx val="260284416"/>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0.72475</cdr:x>
      <cdr:y>0.86667</cdr:y>
    </cdr:from>
    <cdr:to>
      <cdr:x>0.97147</cdr:x>
      <cdr:y>1</cdr:y>
    </cdr:to>
    <cdr:sp macro="" textlink="">
      <cdr:nvSpPr>
        <cdr:cNvPr id="2" name="TextBox 1">
          <a:extLst xmlns:a="http://schemas.openxmlformats.org/drawingml/2006/main">
            <a:ext uri="{FF2B5EF4-FFF2-40B4-BE49-F238E27FC236}">
              <a16:creationId xmlns:a16="http://schemas.microsoft.com/office/drawing/2014/main" id="{F64E948A-C536-4FC0-9D76-5CF1C61B321B}"/>
            </a:ext>
          </a:extLst>
        </cdr:cNvPr>
        <cdr:cNvSpPr txBox="1"/>
      </cdr:nvSpPr>
      <cdr:spPr>
        <a:xfrm xmlns:a="http://schemas.openxmlformats.org/drawingml/2006/main">
          <a:off x="8953501" y="5943600"/>
          <a:ext cx="30480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3043A68-C4C7-8245-B0ED-AB547C747CAC}"/>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a:extLst>
              <a:ext uri="{FF2B5EF4-FFF2-40B4-BE49-F238E27FC236}">
                <a16:creationId xmlns:a16="http://schemas.microsoft.com/office/drawing/2014/main" id="{AE78618B-F744-0D43-AB1A-18E0775E4060}"/>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4F996BD0-BF00-0C49-8D2E-A5E85D78485F}" type="datetimeFigureOut">
              <a:rPr lang="en-US" smtClean="0"/>
              <a:t>11/22/2022</a:t>
            </a:fld>
            <a:endParaRPr lang="en-US"/>
          </a:p>
        </p:txBody>
      </p:sp>
      <p:sp>
        <p:nvSpPr>
          <p:cNvPr id="4" name="Footer Placeholder 3">
            <a:extLst>
              <a:ext uri="{FF2B5EF4-FFF2-40B4-BE49-F238E27FC236}">
                <a16:creationId xmlns:a16="http://schemas.microsoft.com/office/drawing/2014/main" id="{2DF00AB4-9A4B-0A47-9CD0-898172628BB1}"/>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C64929D-7526-444C-9113-C52523958FEC}"/>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4AF14145-8281-524E-B39F-377788269B84}" type="slidenum">
              <a:rPr lang="en-US" smtClean="0"/>
              <a:t>‹#›</a:t>
            </a:fld>
            <a:endParaRPr lang="en-US"/>
          </a:p>
        </p:txBody>
      </p:sp>
    </p:spTree>
    <p:extLst>
      <p:ext uri="{BB962C8B-B14F-4D97-AF65-F5344CB8AC3E}">
        <p14:creationId xmlns:p14="http://schemas.microsoft.com/office/powerpoint/2010/main" val="35513560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atin typeface="Arial" panose="020B0604020202020204" pitchFamily="34" charset="0"/>
              </a:defRPr>
            </a:lvl1pPr>
          </a:lstStyle>
          <a:p>
            <a:fld id="{B6659933-B74B-4AB3-9099-B51777DD3137}" type="datetimeFigureOut">
              <a:rPr lang="en-US" smtClean="0"/>
              <a:pPr/>
              <a:t>11/22/2022</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atin typeface="Arial" panose="020B0604020202020204" pitchFamily="34" charset="0"/>
              </a:defRPr>
            </a:lvl1pPr>
          </a:lstStyle>
          <a:p>
            <a:fld id="{AA9CE82D-71C1-40BB-9F9F-BFC8B0CAA11F}" type="slidenum">
              <a:rPr lang="en-US" smtClean="0"/>
              <a:pPr/>
              <a:t>‹#›</a:t>
            </a:fld>
            <a:endParaRPr lang="en-US" dirty="0"/>
          </a:p>
        </p:txBody>
      </p:sp>
    </p:spTree>
    <p:extLst>
      <p:ext uri="{BB962C8B-B14F-4D97-AF65-F5344CB8AC3E}">
        <p14:creationId xmlns:p14="http://schemas.microsoft.com/office/powerpoint/2010/main" val="246908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9CE82D-71C1-40BB-9F9F-BFC8B0CAA11F}" type="slidenum">
              <a:rPr lang="en-US" smtClean="0"/>
              <a:pPr/>
              <a:t>1</a:t>
            </a:fld>
            <a:endParaRPr lang="en-US" dirty="0"/>
          </a:p>
        </p:txBody>
      </p:sp>
    </p:spTree>
    <p:extLst>
      <p:ext uri="{BB962C8B-B14F-4D97-AF65-F5344CB8AC3E}">
        <p14:creationId xmlns:p14="http://schemas.microsoft.com/office/powerpoint/2010/main" val="42003687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US" dirty="0"/>
              <a:t>Note that for every study we cover, we know different people will want to go more or less in depth into the research.  There will typically be summary boxes that can cover the fundamentals of the study, for those who don’t want detail.  There is also a reference for each study, for those who want to dive even deeper.</a:t>
            </a:r>
          </a:p>
          <a:p>
            <a:endParaRPr lang="en-US" dirty="0"/>
          </a:p>
          <a:p>
            <a:r>
              <a:rPr lang="en-US" dirty="0"/>
              <a:t>The 3 questions in full form were confusing</a:t>
            </a:r>
            <a:r>
              <a:rPr lang="en-US" baseline="0" dirty="0"/>
              <a:t> to people, so we simplified them</a:t>
            </a:r>
            <a:r>
              <a:rPr lang="en-US" dirty="0"/>
              <a:t> from these:</a:t>
            </a:r>
          </a:p>
          <a:p>
            <a:pPr marL="360072" indent="-360072">
              <a:buAutoNum type="arabicPeriod"/>
            </a:pPr>
            <a:r>
              <a:rPr lang="en-US" dirty="0"/>
              <a:t>Some people wander through life, but I am not one of them. (positive</a:t>
            </a:r>
            <a:r>
              <a:rPr lang="en-US" baseline="0" dirty="0"/>
              <a:t> answer better)</a:t>
            </a:r>
            <a:endParaRPr lang="en-US" dirty="0"/>
          </a:p>
          <a:p>
            <a:pPr marL="360072" indent="-360072">
              <a:buAutoNum type="arabicPeriod"/>
            </a:pPr>
            <a:r>
              <a:rPr lang="en-US" dirty="0"/>
              <a:t>I live one day at a time and don’t really think about the future (negative answer better)</a:t>
            </a:r>
          </a:p>
          <a:p>
            <a:pPr marL="360072" indent="-360072">
              <a:buAutoNum type="arabicPeriod"/>
            </a:pPr>
            <a:r>
              <a:rPr lang="en-US" dirty="0"/>
              <a:t>I sometimes feel as if I have done all there is to do in life  (negative answer better)</a:t>
            </a:r>
          </a:p>
          <a:p>
            <a:r>
              <a:rPr lang="en-US" dirty="0"/>
              <a:t>Abstract:</a:t>
            </a:r>
          </a:p>
          <a:p>
            <a:r>
              <a:rPr lang="en-US" dirty="0"/>
              <a:t>Having a purpose in life has been cited consistently as an indicator of healthy aging for several reasons, including its potential for reducing mortality risk. In the current study, we sought to extend previous findings by examining whether purpose in life promotes longevity across the adult years, using data from the longitudinal Midlife in the United States (MIDUS) sample. Proportional-hazards models demonstrated that purposeful individuals lived longer than their counterparts did during the 14 years after the baseline assessment, even when controlling for other markers of psychological and affective well-being. Moreover, these longevity benefits did not appear to be conditional on the participants' age, how long they lived during the follow-up period, or whether they had retired from the workforce. In other words, having a purpose in life appears to widely buffer against mortality risk across the adult years.</a:t>
            </a:r>
          </a:p>
          <a:p>
            <a:pPr defTabSz="480097">
              <a:defRPr/>
            </a:pPr>
            <a:endParaRPr lang="en-US" dirty="0"/>
          </a:p>
        </p:txBody>
      </p:sp>
      <p:sp>
        <p:nvSpPr>
          <p:cNvPr id="4" name="Slide Number Placeholder 3"/>
          <p:cNvSpPr>
            <a:spLocks noGrp="1"/>
          </p:cNvSpPr>
          <p:nvPr>
            <p:ph type="sldNum" sz="quarter" idx="10"/>
          </p:nvPr>
        </p:nvSpPr>
        <p:spPr/>
        <p:txBody>
          <a:bodyPr/>
          <a:lstStyle/>
          <a:p>
            <a:pPr>
              <a:defRPr/>
            </a:pPr>
            <a:fld id="{A4844692-DC52-406F-9DA8-9AD0650E4A6E}" type="slidenum">
              <a:rPr lang="en-US" smtClean="0"/>
              <a:pPr>
                <a:defRPr/>
              </a:pPr>
              <a:t>19</a:t>
            </a:fld>
            <a:endParaRPr lang="en-US"/>
          </a:p>
        </p:txBody>
      </p:sp>
    </p:spTree>
    <p:extLst>
      <p:ext uri="{BB962C8B-B14F-4D97-AF65-F5344CB8AC3E}">
        <p14:creationId xmlns:p14="http://schemas.microsoft.com/office/powerpoint/2010/main" val="2231022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4844692-DC52-406F-9DA8-9AD0650E4A6E}" type="slidenum">
              <a:rPr lang="en-US" smtClean="0"/>
              <a:pPr>
                <a:defRPr/>
              </a:pPr>
              <a:t>20</a:t>
            </a:fld>
            <a:endParaRPr lang="en-US"/>
          </a:p>
        </p:txBody>
      </p:sp>
    </p:spTree>
    <p:extLst>
      <p:ext uri="{BB962C8B-B14F-4D97-AF65-F5344CB8AC3E}">
        <p14:creationId xmlns:p14="http://schemas.microsoft.com/office/powerpoint/2010/main" val="37594549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B00434-B078-D741-9EF7-A1CE4EFE4CB7}" type="slidenum">
              <a:rPr lang="en-US" smtClean="0"/>
              <a:t>23</a:t>
            </a:fld>
            <a:endParaRPr lang="en-US"/>
          </a:p>
        </p:txBody>
      </p:sp>
    </p:spTree>
    <p:extLst>
      <p:ext uri="{BB962C8B-B14F-4D97-AF65-F5344CB8AC3E}">
        <p14:creationId xmlns:p14="http://schemas.microsoft.com/office/powerpoint/2010/main" val="19524579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4916">
              <a:defRPr/>
            </a:pPr>
            <a:fld id="{5EA0CC08-2A5B-4226-B9CD-B9B8B881D0EB}" type="slidenum">
              <a:rPr lang="en-US">
                <a:solidFill>
                  <a:prstClr val="black"/>
                </a:solidFill>
                <a:latin typeface="Calibri"/>
              </a:rPr>
              <a:pPr defTabSz="924916">
                <a:defRPr/>
              </a:pPr>
              <a:t>26</a:t>
            </a:fld>
            <a:endParaRPr lang="en-US">
              <a:solidFill>
                <a:prstClr val="black"/>
              </a:solidFill>
              <a:latin typeface="Calibri"/>
            </a:endParaRPr>
          </a:p>
        </p:txBody>
      </p:sp>
    </p:spTree>
    <p:extLst>
      <p:ext uri="{BB962C8B-B14F-4D97-AF65-F5344CB8AC3E}">
        <p14:creationId xmlns:p14="http://schemas.microsoft.com/office/powerpoint/2010/main" val="40420579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801928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4916">
              <a:defRPr/>
            </a:pPr>
            <a:fld id="{19BA8470-02DF-46C6-ACA0-EDAA20960D94}" type="slidenum">
              <a:rPr lang="en-US">
                <a:solidFill>
                  <a:prstClr val="black"/>
                </a:solidFill>
                <a:latin typeface="Calibri"/>
              </a:rPr>
              <a:pPr defTabSz="924916">
                <a:defRPr/>
              </a:pPr>
              <a:t>29</a:t>
            </a:fld>
            <a:endParaRPr lang="en-US" dirty="0">
              <a:solidFill>
                <a:prstClr val="black"/>
              </a:solidFill>
              <a:latin typeface="Calibri"/>
            </a:endParaRPr>
          </a:p>
        </p:txBody>
      </p:sp>
    </p:spTree>
    <p:extLst>
      <p:ext uri="{BB962C8B-B14F-4D97-AF65-F5344CB8AC3E}">
        <p14:creationId xmlns:p14="http://schemas.microsoft.com/office/powerpoint/2010/main" val="1953516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4916">
              <a:defRPr/>
            </a:pPr>
            <a:fld id="{5EA0CC08-2A5B-4226-B9CD-B9B8B881D0EB}" type="slidenum">
              <a:rPr lang="en-US">
                <a:solidFill>
                  <a:prstClr val="black"/>
                </a:solidFill>
                <a:latin typeface="Calibri"/>
              </a:rPr>
              <a:pPr defTabSz="924916">
                <a:defRPr/>
              </a:pPr>
              <a:t>30</a:t>
            </a:fld>
            <a:endParaRPr lang="en-US">
              <a:solidFill>
                <a:prstClr val="black"/>
              </a:solidFill>
              <a:latin typeface="Calibri"/>
            </a:endParaRPr>
          </a:p>
        </p:txBody>
      </p:sp>
    </p:spTree>
    <p:extLst>
      <p:ext uri="{BB962C8B-B14F-4D97-AF65-F5344CB8AC3E}">
        <p14:creationId xmlns:p14="http://schemas.microsoft.com/office/powerpoint/2010/main" val="21761345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4916">
              <a:defRPr/>
            </a:pPr>
            <a:fld id="{5EA0CC08-2A5B-4226-B9CD-B9B8B881D0EB}" type="slidenum">
              <a:rPr lang="en-US">
                <a:solidFill>
                  <a:prstClr val="black"/>
                </a:solidFill>
                <a:latin typeface="Calibri"/>
              </a:rPr>
              <a:pPr defTabSz="924916">
                <a:defRPr/>
              </a:pPr>
              <a:t>31</a:t>
            </a:fld>
            <a:endParaRPr lang="en-US">
              <a:solidFill>
                <a:prstClr val="black"/>
              </a:solidFill>
              <a:latin typeface="Calibri"/>
            </a:endParaRPr>
          </a:p>
        </p:txBody>
      </p:sp>
    </p:spTree>
    <p:extLst>
      <p:ext uri="{BB962C8B-B14F-4D97-AF65-F5344CB8AC3E}">
        <p14:creationId xmlns:p14="http://schemas.microsoft.com/office/powerpoint/2010/main" val="3762889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4916">
              <a:defRPr/>
            </a:pPr>
            <a:fld id="{5EA0CC08-2A5B-4226-B9CD-B9B8B881D0EB}" type="slidenum">
              <a:rPr lang="en-US">
                <a:solidFill>
                  <a:prstClr val="black"/>
                </a:solidFill>
                <a:latin typeface="Calibri"/>
              </a:rPr>
              <a:pPr defTabSz="924916">
                <a:defRPr/>
              </a:pPr>
              <a:t>32</a:t>
            </a:fld>
            <a:endParaRPr lang="en-US">
              <a:solidFill>
                <a:prstClr val="black"/>
              </a:solidFill>
              <a:latin typeface="Calibri"/>
            </a:endParaRPr>
          </a:p>
        </p:txBody>
      </p:sp>
    </p:spTree>
    <p:extLst>
      <p:ext uri="{BB962C8B-B14F-4D97-AF65-F5344CB8AC3E}">
        <p14:creationId xmlns:p14="http://schemas.microsoft.com/office/powerpoint/2010/main" val="6380502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4916">
              <a:defRPr/>
            </a:pPr>
            <a:fld id="{5EA0CC08-2A5B-4226-B9CD-B9B8B881D0EB}" type="slidenum">
              <a:rPr lang="en-US">
                <a:solidFill>
                  <a:prstClr val="black"/>
                </a:solidFill>
                <a:latin typeface="Calibri"/>
              </a:rPr>
              <a:pPr defTabSz="924916">
                <a:defRPr/>
              </a:pPr>
              <a:t>33</a:t>
            </a:fld>
            <a:endParaRPr lang="en-US">
              <a:solidFill>
                <a:prstClr val="black"/>
              </a:solidFill>
              <a:latin typeface="Calibri"/>
            </a:endParaRPr>
          </a:p>
        </p:txBody>
      </p:sp>
    </p:spTree>
    <p:extLst>
      <p:ext uri="{BB962C8B-B14F-4D97-AF65-F5344CB8AC3E}">
        <p14:creationId xmlns:p14="http://schemas.microsoft.com/office/powerpoint/2010/main" val="3380117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defRPr>
            </a:lvl1pPr>
            <a:lvl2pPr marL="742950" indent="-285750" defTabSz="966788">
              <a:spcBef>
                <a:spcPct val="30000"/>
              </a:spcBef>
              <a:defRPr sz="1200">
                <a:solidFill>
                  <a:schemeClr val="tx1"/>
                </a:solidFill>
                <a:latin typeface="Times New Roman" panose="02020603050405020304" pitchFamily="18" charset="0"/>
              </a:defRPr>
            </a:lvl2pPr>
            <a:lvl3pPr marL="1143000" indent="-228600" defTabSz="966788">
              <a:spcBef>
                <a:spcPct val="30000"/>
              </a:spcBef>
              <a:defRPr sz="1200">
                <a:solidFill>
                  <a:schemeClr val="tx1"/>
                </a:solidFill>
                <a:latin typeface="Times New Roman" panose="02020603050405020304" pitchFamily="18" charset="0"/>
              </a:defRPr>
            </a:lvl3pPr>
            <a:lvl4pPr marL="1600200" indent="-228600" defTabSz="966788">
              <a:spcBef>
                <a:spcPct val="30000"/>
              </a:spcBef>
              <a:defRPr sz="1200">
                <a:solidFill>
                  <a:schemeClr val="tx1"/>
                </a:solidFill>
                <a:latin typeface="Times New Roman" panose="02020603050405020304" pitchFamily="18" charset="0"/>
              </a:defRPr>
            </a:lvl4pPr>
            <a:lvl5pPr marL="2057400" indent="-228600" defTabSz="966788">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EF28CC0-78B9-4F57-B363-BF83DF99B44E}" type="slidenum">
              <a:rPr lang="en-US" altLang="en-US" smtClean="0">
                <a:latin typeface="Lucida Bright" panose="02040602050505020304" pitchFamily="18" charset="0"/>
              </a:rPr>
              <a:pPr>
                <a:spcBef>
                  <a:spcPct val="0"/>
                </a:spcBef>
              </a:pPr>
              <a:t>4</a:t>
            </a:fld>
            <a:endParaRPr lang="en-US" altLang="en-US">
              <a:latin typeface="Lucida Bright" panose="02040602050505020304" pitchFamily="18" charset="0"/>
            </a:endParaRPr>
          </a:p>
        </p:txBody>
      </p:sp>
      <p:sp>
        <p:nvSpPr>
          <p:cNvPr id="163843" name="Rectangle 2"/>
          <p:cNvSpPr>
            <a:spLocks noGrp="1" noRot="1" noChangeAspect="1" noChangeArrowheads="1" noTextEdit="1"/>
          </p:cNvSpPr>
          <p:nvPr>
            <p:ph type="sldImg"/>
          </p:nvPr>
        </p:nvSpPr>
        <p:spPr>
          <a:xfrm>
            <a:off x="1257300" y="720725"/>
            <a:ext cx="4800600" cy="3600450"/>
          </a:xfrm>
          <a:ln/>
        </p:spPr>
      </p:sp>
      <p:sp>
        <p:nvSpPr>
          <p:cNvPr id="163844" name="Rectangle 3"/>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4317557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377155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9CE82D-71C1-40BB-9F9F-BFC8B0CAA11F}" type="slidenum">
              <a:rPr lang="en-US" smtClean="0"/>
              <a:pPr/>
              <a:t>35</a:t>
            </a:fld>
            <a:endParaRPr lang="en-US" dirty="0"/>
          </a:p>
        </p:txBody>
      </p:sp>
    </p:spTree>
    <p:extLst>
      <p:ext uri="{BB962C8B-B14F-4D97-AF65-F5344CB8AC3E}">
        <p14:creationId xmlns:p14="http://schemas.microsoft.com/office/powerpoint/2010/main" val="12589402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summary points:</a:t>
            </a:r>
          </a:p>
          <a:p>
            <a:pPr marL="173422" indent="-173422">
              <a:buFont typeface="Arial" panose="020B0604020202020204" pitchFamily="34" charset="0"/>
              <a:buChar char="•"/>
            </a:pPr>
            <a:r>
              <a:rPr lang="en-US" dirty="0"/>
              <a:t>WH  had a + impact on reducing opioid use </a:t>
            </a:r>
          </a:p>
          <a:p>
            <a:pPr marL="635879" lvl="1" indent="-173422">
              <a:buFont typeface="Arial" panose="020B0604020202020204" pitchFamily="34" charset="0"/>
              <a:buChar char="•"/>
            </a:pPr>
            <a:r>
              <a:rPr lang="en-US" u="sng" dirty="0"/>
              <a:t>3 fold reduction in opioid use among Veterans with chronic pain </a:t>
            </a:r>
            <a:r>
              <a:rPr lang="en-US" dirty="0"/>
              <a:t>who use WHS services compared to those who did not </a:t>
            </a:r>
          </a:p>
          <a:p>
            <a:pPr marL="635879" lvl="1" indent="-173422">
              <a:buFont typeface="Arial" panose="020B0604020202020204" pitchFamily="34" charset="0"/>
              <a:buChar char="•"/>
            </a:pPr>
            <a:r>
              <a:rPr lang="en-US" dirty="0"/>
              <a:t>Overall opioid use decreasing amongst Veterans; however comprehensive WH users decreased opioid use by 38% compared to 11% decrease amongst Veterans with no WH use</a:t>
            </a:r>
          </a:p>
          <a:p>
            <a:pPr marL="173422" indent="-173422">
              <a:buFont typeface="Arial" panose="020B0604020202020204" pitchFamily="34" charset="0"/>
              <a:buChar char="•"/>
            </a:pPr>
            <a:r>
              <a:rPr lang="en-US" dirty="0"/>
              <a:t>Veteran reported outcomes</a:t>
            </a:r>
          </a:p>
          <a:p>
            <a:pPr marL="635879" lvl="1" indent="-173422">
              <a:buFont typeface="Arial" panose="020B0604020202020204" pitchFamily="34" charset="0"/>
              <a:buChar char="•"/>
            </a:pPr>
            <a:r>
              <a:rPr lang="en-US" dirty="0"/>
              <a:t>Gathered from the Veteran  Health &amp; Life  Survey conducted at flagship sites to learn about Veteran perceived changes in health and well-being when receiving WH services.</a:t>
            </a:r>
          </a:p>
          <a:p>
            <a:pPr marL="635879" lvl="1" indent="-173422">
              <a:buFont typeface="Arial" panose="020B0604020202020204" pitchFamily="34" charset="0"/>
              <a:buChar char="•"/>
            </a:pPr>
            <a:r>
              <a:rPr lang="en-US" dirty="0"/>
              <a:t>Survey assesses range of patient reported outcomes(Veteran experiences of care, engagement, meaning and purpose, pain and physical and mental health) </a:t>
            </a:r>
          </a:p>
          <a:p>
            <a:pPr marL="635879" lvl="1" indent="-173422">
              <a:buFont typeface="Arial" panose="020B0604020202020204" pitchFamily="34" charset="0"/>
              <a:buChar char="•"/>
            </a:pPr>
            <a:r>
              <a:rPr lang="en-US" dirty="0"/>
              <a:t>Veterans surveyed  at baseline, 6 month and 12 month timepoints. Findings for 12 month time point not available (As of Jan 2020)</a:t>
            </a:r>
          </a:p>
          <a:p>
            <a:pPr marL="635879" lvl="1" indent="-173422">
              <a:buFont typeface="Arial" panose="020B0604020202020204" pitchFamily="34" charset="0"/>
              <a:buChar char="•"/>
            </a:pPr>
            <a:r>
              <a:rPr lang="en-US" dirty="0"/>
              <a:t>N=3266 Veterans completed baseline and 6 month survey. Survey is ongoing with anticipated participation of 10,000 Veterans across 18 flagship sites</a:t>
            </a:r>
          </a:p>
          <a:p>
            <a:pPr marL="346843" indent="-346843">
              <a:buFont typeface="Arial" panose="020B0604020202020204" pitchFamily="34" charset="0"/>
              <a:buChar char="•"/>
            </a:pPr>
            <a:r>
              <a:rPr lang="en-US" sz="2400" dirty="0"/>
              <a:t>Compared to Veterans who did not use WH services, Veterans who used WH services reported:</a:t>
            </a:r>
            <a:endParaRPr lang="en-US" sz="2400" i="1" dirty="0"/>
          </a:p>
          <a:p>
            <a:pPr lvl="2"/>
            <a:r>
              <a:rPr lang="en-US" sz="2400" dirty="0"/>
              <a:t>Greater improvements in perceptions of the care received as being more patient-centered.</a:t>
            </a:r>
            <a:endParaRPr lang="en-US" sz="2400" i="1" dirty="0"/>
          </a:p>
          <a:p>
            <a:pPr lvl="2"/>
            <a:r>
              <a:rPr lang="en-US" sz="2400" dirty="0"/>
              <a:t>Greater improvements in engagement in healthcare and self-care.</a:t>
            </a:r>
            <a:endParaRPr lang="en-US" sz="2400" i="1" dirty="0"/>
          </a:p>
          <a:p>
            <a:pPr lvl="2"/>
            <a:r>
              <a:rPr lang="en-US" sz="2400" dirty="0"/>
              <a:t>Greater improvements in engagement in life indicating improvements in mission, aspiration and purpose.</a:t>
            </a:r>
            <a:endParaRPr lang="en-US" sz="2400" i="1" dirty="0"/>
          </a:p>
          <a:p>
            <a:pPr lvl="2"/>
            <a:r>
              <a:rPr lang="en-US" sz="2400" dirty="0"/>
              <a:t>Greater improvements in perceived stress indicating improvements in overall well-being.</a:t>
            </a:r>
            <a:endParaRPr lang="en-US" sz="2400" i="1" dirty="0"/>
          </a:p>
          <a:p>
            <a:endParaRPr lang="en-US" dirty="0"/>
          </a:p>
        </p:txBody>
      </p:sp>
      <p:sp>
        <p:nvSpPr>
          <p:cNvPr id="4" name="Slide Number Placeholder 3"/>
          <p:cNvSpPr>
            <a:spLocks noGrp="1"/>
          </p:cNvSpPr>
          <p:nvPr>
            <p:ph type="sldNum" sz="quarter" idx="10"/>
          </p:nvPr>
        </p:nvSpPr>
        <p:spPr/>
        <p:txBody>
          <a:bodyPr/>
          <a:lstStyle/>
          <a:p>
            <a:pPr defTabSz="924916">
              <a:defRPr/>
            </a:pPr>
            <a:fld id="{5EA0CC08-2A5B-4226-B9CD-B9B8B881D0EB}" type="slidenum">
              <a:rPr lang="en-US">
                <a:solidFill>
                  <a:prstClr val="black"/>
                </a:solidFill>
                <a:latin typeface="Calibri"/>
              </a:rPr>
              <a:pPr defTabSz="924916">
                <a:defRPr/>
              </a:pPr>
              <a:t>39</a:t>
            </a:fld>
            <a:endParaRPr lang="en-US">
              <a:solidFill>
                <a:prstClr val="black"/>
              </a:solidFill>
              <a:latin typeface="Calibri"/>
            </a:endParaRPr>
          </a:p>
        </p:txBody>
      </p:sp>
    </p:spTree>
    <p:extLst>
      <p:ext uri="{BB962C8B-B14F-4D97-AF65-F5344CB8AC3E}">
        <p14:creationId xmlns:p14="http://schemas.microsoft.com/office/powerpoint/2010/main" val="3365275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9CE82D-71C1-40BB-9F9F-BFC8B0CAA11F}" type="slidenum">
              <a:rPr lang="en-US" smtClean="0"/>
              <a:pPr/>
              <a:t>5</a:t>
            </a:fld>
            <a:endParaRPr lang="en-US" dirty="0"/>
          </a:p>
        </p:txBody>
      </p:sp>
    </p:spTree>
    <p:extLst>
      <p:ext uri="{BB962C8B-B14F-4D97-AF65-F5344CB8AC3E}">
        <p14:creationId xmlns:p14="http://schemas.microsoft.com/office/powerpoint/2010/main" val="179187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txBox="1">
            <a:spLocks noGrp="1" noChangeArrowheads="1"/>
          </p:cNvSpPr>
          <p:nvPr/>
        </p:nvSpPr>
        <p:spPr bwMode="auto">
          <a:xfrm>
            <a:off x="4144442" y="0"/>
            <a:ext cx="3170758" cy="480881"/>
          </a:xfrm>
          <a:prstGeom prst="rect">
            <a:avLst/>
          </a:prstGeom>
          <a:noFill/>
          <a:ln w="9525">
            <a:noFill/>
            <a:miter lim="800000"/>
            <a:headEnd/>
            <a:tailEnd/>
          </a:ln>
        </p:spPr>
        <p:txBody>
          <a:bodyPr lIns="95875" tIns="47937" rIns="95875" bIns="47937"/>
          <a:lstStyle/>
          <a:p>
            <a:pPr algn="r" defTabSz="965403"/>
            <a:fld id="{B8986169-7DE8-4EBB-A9B6-118F42B04040}" type="datetime1">
              <a:rPr lang="en-US" sz="1300"/>
              <a:pPr algn="r" defTabSz="965403"/>
              <a:t>11/22/2022</a:t>
            </a:fld>
            <a:endParaRPr lang="en-US" sz="1300" dirty="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29511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9CE82D-71C1-40BB-9F9F-BFC8B0CAA11F}" type="slidenum">
              <a:rPr lang="en-US" smtClean="0"/>
              <a:pPr/>
              <a:t>9</a:t>
            </a:fld>
            <a:endParaRPr lang="en-US" dirty="0"/>
          </a:p>
        </p:txBody>
      </p:sp>
    </p:spTree>
    <p:extLst>
      <p:ext uri="{BB962C8B-B14F-4D97-AF65-F5344CB8AC3E}">
        <p14:creationId xmlns:p14="http://schemas.microsoft.com/office/powerpoint/2010/main" val="1947526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B883CB-787B-4620-A70C-2C3979CC3E09}" type="slidenum">
              <a:rPr lang="en-US" smtClean="0"/>
              <a:t>10</a:t>
            </a:fld>
            <a:endParaRPr lang="en-US"/>
          </a:p>
        </p:txBody>
      </p:sp>
    </p:spTree>
    <p:extLst>
      <p:ext uri="{BB962C8B-B14F-4D97-AF65-F5344CB8AC3E}">
        <p14:creationId xmlns:p14="http://schemas.microsoft.com/office/powerpoint/2010/main" val="1952395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US" dirty="0"/>
              <a:t>An illustration of the point in question 2.  The tiny sliver is not a lot of their time each year to promote behavior change.  </a:t>
            </a:r>
          </a:p>
        </p:txBody>
      </p:sp>
      <p:sp>
        <p:nvSpPr>
          <p:cNvPr id="4" name="Slide Number Placeholder 3"/>
          <p:cNvSpPr>
            <a:spLocks noGrp="1"/>
          </p:cNvSpPr>
          <p:nvPr>
            <p:ph type="sldNum" sz="quarter" idx="5"/>
          </p:nvPr>
        </p:nvSpPr>
        <p:spPr/>
        <p:txBody>
          <a:bodyPr/>
          <a:lstStyle/>
          <a:p>
            <a:pPr>
              <a:defRPr/>
            </a:pPr>
            <a:fld id="{A4844692-DC52-406F-9DA8-9AD0650E4A6E}" type="slidenum">
              <a:rPr lang="en-US" smtClean="0"/>
              <a:pPr>
                <a:defRPr/>
              </a:pPr>
              <a:t>13</a:t>
            </a:fld>
            <a:endParaRPr lang="en-US"/>
          </a:p>
        </p:txBody>
      </p:sp>
    </p:spTree>
    <p:extLst>
      <p:ext uri="{BB962C8B-B14F-4D97-AF65-F5344CB8AC3E}">
        <p14:creationId xmlns:p14="http://schemas.microsoft.com/office/powerpoint/2010/main" val="598393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4916">
              <a:defRPr/>
            </a:pPr>
            <a:fld id="{19BA8470-02DF-46C6-ACA0-EDAA20960D94}" type="slidenum">
              <a:rPr lang="en-US">
                <a:solidFill>
                  <a:prstClr val="black"/>
                </a:solidFill>
                <a:latin typeface="Calibri"/>
              </a:rPr>
              <a:pPr defTabSz="924916">
                <a:defRPr/>
              </a:pPr>
              <a:t>17</a:t>
            </a:fld>
            <a:endParaRPr lang="en-US" dirty="0">
              <a:solidFill>
                <a:prstClr val="black"/>
              </a:solidFill>
              <a:latin typeface="Calibri"/>
            </a:endParaRPr>
          </a:p>
        </p:txBody>
      </p:sp>
    </p:spTree>
    <p:extLst>
      <p:ext uri="{BB962C8B-B14F-4D97-AF65-F5344CB8AC3E}">
        <p14:creationId xmlns:p14="http://schemas.microsoft.com/office/powerpoint/2010/main" val="675477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5" name="Header Placeholder 4">
            <a:extLst>
              <a:ext uri="{FF2B5EF4-FFF2-40B4-BE49-F238E27FC236}">
                <a16:creationId xmlns:a16="http://schemas.microsoft.com/office/drawing/2014/main" id="{2FE970B7-55FF-44F6-9DED-F8A6DE25BE89}"/>
              </a:ext>
            </a:extLst>
          </p:cNvPr>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66152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Opening">
    <p:bg>
      <p:bgPr>
        <a:solidFill>
          <a:srgbClr val="0C3748"/>
        </a:solidFill>
        <a:effectLst/>
      </p:bgPr>
    </p:bg>
    <p:spTree>
      <p:nvGrpSpPr>
        <p:cNvPr id="1" name=""/>
        <p:cNvGrpSpPr/>
        <p:nvPr/>
      </p:nvGrpSpPr>
      <p:grpSpPr>
        <a:xfrm>
          <a:off x="0" y="0"/>
          <a:ext cx="0" cy="0"/>
          <a:chOff x="0" y="0"/>
          <a:chExt cx="0" cy="0"/>
        </a:xfrm>
      </p:grpSpPr>
      <p:pic>
        <p:nvPicPr>
          <p:cNvPr id="6" name="Picture 5" descr="A picture containing drawing&#10;&#10;Description automatically generated">
            <a:extLst>
              <a:ext uri="{FF2B5EF4-FFF2-40B4-BE49-F238E27FC236}">
                <a16:creationId xmlns:a16="http://schemas.microsoft.com/office/drawing/2014/main" id="{6438153C-C7A3-744F-94B5-CFB152003F1D}"/>
              </a:ext>
            </a:extLst>
          </p:cNvPr>
          <p:cNvPicPr>
            <a:picLocks noChangeAspect="1"/>
          </p:cNvPicPr>
          <p:nvPr userDrawn="1"/>
        </p:nvPicPr>
        <p:blipFill rotWithShape="1">
          <a:blip r:embed="rId2"/>
          <a:srcRect t="11092" r="46805" b="11639"/>
          <a:stretch/>
        </p:blipFill>
        <p:spPr>
          <a:xfrm>
            <a:off x="7429442" y="0"/>
            <a:ext cx="4762561" cy="6858000"/>
          </a:xfrm>
          <a:prstGeom prst="rect">
            <a:avLst/>
          </a:prstGeom>
        </p:spPr>
      </p:pic>
      <p:sp>
        <p:nvSpPr>
          <p:cNvPr id="2" name="Title_big_white"/>
          <p:cNvSpPr>
            <a:spLocks noGrp="1"/>
          </p:cNvSpPr>
          <p:nvPr>
            <p:ph type="title" hasCustomPrompt="1"/>
          </p:nvPr>
        </p:nvSpPr>
        <p:spPr>
          <a:xfrm>
            <a:off x="479406" y="4439684"/>
            <a:ext cx="7793740" cy="1323439"/>
          </a:xfrm>
        </p:spPr>
        <p:txBody>
          <a:bodyPr/>
          <a:lstStyle>
            <a:lvl1pPr>
              <a:defRPr sz="4000" b="1" spc="0" baseline="0">
                <a:solidFill>
                  <a:schemeClr val="bg1"/>
                </a:solidFill>
                <a:latin typeface="Arial" panose="020B0604020202020204" pitchFamily="34" charset="0"/>
              </a:defRPr>
            </a:lvl1pPr>
          </a:lstStyle>
          <a:p>
            <a:r>
              <a:rPr lang="en-US" dirty="0"/>
              <a:t>Master title style</a:t>
            </a:r>
            <a:br>
              <a:rPr lang="en-US" dirty="0"/>
            </a:br>
            <a:r>
              <a:rPr lang="en-US" dirty="0"/>
              <a:t>Title Line 2</a:t>
            </a:r>
          </a:p>
        </p:txBody>
      </p:sp>
      <p:sp>
        <p:nvSpPr>
          <p:cNvPr id="10" name="Text Placeholder 8"/>
          <p:cNvSpPr>
            <a:spLocks noGrp="1"/>
          </p:cNvSpPr>
          <p:nvPr>
            <p:ph type="body" sz="quarter" idx="16" hasCustomPrompt="1"/>
          </p:nvPr>
        </p:nvSpPr>
        <p:spPr>
          <a:xfrm>
            <a:off x="537460" y="6029324"/>
            <a:ext cx="1616130" cy="349702"/>
          </a:xfrm>
          <a:prstGeom prst="rect">
            <a:avLst/>
          </a:prstGeom>
          <a:solidFill>
            <a:schemeClr val="accent1"/>
          </a:solidFill>
        </p:spPr>
        <p:txBody>
          <a:bodyPr wrap="none" lIns="324000" tIns="36000" rIns="324000" bIns="36000" anchor="ctr" anchorCtr="0">
            <a:spAutoFit/>
          </a:bodyPr>
          <a:lstStyle>
            <a:lvl1pPr marL="0" indent="0" algn="l">
              <a:lnSpc>
                <a:spcPct val="100000"/>
              </a:lnSpc>
              <a:buNone/>
              <a:defRPr>
                <a:solidFill>
                  <a:schemeClr val="bg1"/>
                </a:solidFill>
                <a:latin typeface="Arial" panose="020B0604020202020204" pitchFamily="34" charset="0"/>
                <a:ea typeface="Arial" panose="020B0706030804020204" pitchFamily="34" charset="0"/>
                <a:cs typeface="Arial" panose="020B0604020202020204" pitchFamily="34" charset="0"/>
              </a:defRPr>
            </a:lvl1pPr>
          </a:lstStyle>
          <a:p>
            <a:pPr lvl="0"/>
            <a:r>
              <a:rPr lang="en-US" dirty="0"/>
              <a:t>Add Date</a:t>
            </a:r>
          </a:p>
        </p:txBody>
      </p:sp>
      <p:pic>
        <p:nvPicPr>
          <p:cNvPr id="4" name="Picture 3">
            <a:extLst>
              <a:ext uri="{FF2B5EF4-FFF2-40B4-BE49-F238E27FC236}">
                <a16:creationId xmlns:a16="http://schemas.microsoft.com/office/drawing/2014/main" id="{FC214CEA-BA74-B14B-9203-24A9C309AD6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0023" y="519861"/>
            <a:ext cx="4078552" cy="633436"/>
          </a:xfrm>
          <a:prstGeom prst="rect">
            <a:avLst/>
          </a:prstGeom>
        </p:spPr>
      </p:pic>
    </p:spTree>
    <p:extLst>
      <p:ext uri="{BB962C8B-B14F-4D97-AF65-F5344CB8AC3E}">
        <p14:creationId xmlns:p14="http://schemas.microsoft.com/office/powerpoint/2010/main" val="3121367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Comparison">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422400" y="1143000"/>
            <a:ext cx="5029200" cy="5029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2"/>
          <p:cNvSpPr>
            <a:spLocks noGrp="1"/>
          </p:cNvSpPr>
          <p:nvPr>
            <p:ph sz="quarter" idx="14"/>
          </p:nvPr>
        </p:nvSpPr>
        <p:spPr>
          <a:xfrm>
            <a:off x="6705600" y="1143000"/>
            <a:ext cx="5029200" cy="5029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1320800" y="198437"/>
            <a:ext cx="10261600" cy="282834"/>
          </a:xfrm>
          <a:prstGeom prst="rect">
            <a:avLst/>
          </a:prstGeom>
        </p:spPr>
        <p:txBody>
          <a:bodyPr vert="horz"/>
          <a:lstStyle>
            <a:lvl1pPr algn="l">
              <a:defRPr sz="1238" cap="all" baseline="0">
                <a:solidFill>
                  <a:schemeClr val="bg1"/>
                </a:solidFill>
                <a:latin typeface="Georgia"/>
              </a:defRPr>
            </a:lvl1pPr>
          </a:lstStyle>
          <a:p>
            <a:r>
              <a:rPr lang="en-US"/>
              <a:t>Click to edit Master title style</a:t>
            </a:r>
            <a:endParaRPr lang="en-US" dirty="0"/>
          </a:p>
        </p:txBody>
      </p:sp>
    </p:spTree>
    <p:extLst>
      <p:ext uri="{BB962C8B-B14F-4D97-AF65-F5344CB8AC3E}">
        <p14:creationId xmlns:p14="http://schemas.microsoft.com/office/powerpoint/2010/main" val="623390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2_Opening">
    <p:bg>
      <p:bgPr>
        <a:solidFill>
          <a:srgbClr val="0C3748"/>
        </a:solidFill>
        <a:effectLst/>
      </p:bgPr>
    </p:bg>
    <p:spTree>
      <p:nvGrpSpPr>
        <p:cNvPr id="1" name=""/>
        <p:cNvGrpSpPr/>
        <p:nvPr/>
      </p:nvGrpSpPr>
      <p:grpSpPr>
        <a:xfrm>
          <a:off x="0" y="0"/>
          <a:ext cx="0" cy="0"/>
          <a:chOff x="0" y="0"/>
          <a:chExt cx="0" cy="0"/>
        </a:xfrm>
      </p:grpSpPr>
      <p:pic>
        <p:nvPicPr>
          <p:cNvPr id="6" name="Picture 5" descr="A picture containing drawing&#10;&#10;Description automatically generated">
            <a:extLst>
              <a:ext uri="{FF2B5EF4-FFF2-40B4-BE49-F238E27FC236}">
                <a16:creationId xmlns:a16="http://schemas.microsoft.com/office/drawing/2014/main" id="{6438153C-C7A3-744F-94B5-CFB152003F1D}"/>
              </a:ext>
            </a:extLst>
          </p:cNvPr>
          <p:cNvPicPr>
            <a:picLocks noChangeAspect="1"/>
          </p:cNvPicPr>
          <p:nvPr userDrawn="1"/>
        </p:nvPicPr>
        <p:blipFill rotWithShape="1">
          <a:blip r:embed="rId2"/>
          <a:srcRect t="11092" r="46805" b="11639"/>
          <a:stretch/>
        </p:blipFill>
        <p:spPr>
          <a:xfrm>
            <a:off x="7429442" y="0"/>
            <a:ext cx="4762561" cy="6858000"/>
          </a:xfrm>
          <a:prstGeom prst="rect">
            <a:avLst/>
          </a:prstGeom>
        </p:spPr>
      </p:pic>
      <p:sp>
        <p:nvSpPr>
          <p:cNvPr id="2" name="Title_big_white"/>
          <p:cNvSpPr>
            <a:spLocks noGrp="1"/>
          </p:cNvSpPr>
          <p:nvPr>
            <p:ph type="title" hasCustomPrompt="1"/>
          </p:nvPr>
        </p:nvSpPr>
        <p:spPr>
          <a:xfrm>
            <a:off x="479406" y="4439684"/>
            <a:ext cx="7793740" cy="1323439"/>
          </a:xfrm>
        </p:spPr>
        <p:txBody>
          <a:bodyPr/>
          <a:lstStyle>
            <a:lvl1pPr>
              <a:defRPr sz="4000" b="1" spc="0" baseline="0">
                <a:solidFill>
                  <a:schemeClr val="bg1"/>
                </a:solidFill>
                <a:latin typeface="Arial" panose="020B0604020202020204" pitchFamily="34" charset="0"/>
              </a:defRPr>
            </a:lvl1pPr>
          </a:lstStyle>
          <a:p>
            <a:r>
              <a:rPr lang="en-US" dirty="0"/>
              <a:t>Master title style</a:t>
            </a:r>
            <a:br>
              <a:rPr lang="en-US" dirty="0"/>
            </a:br>
            <a:r>
              <a:rPr lang="en-US" dirty="0"/>
              <a:t>Title Line 2</a:t>
            </a:r>
          </a:p>
        </p:txBody>
      </p:sp>
      <p:sp>
        <p:nvSpPr>
          <p:cNvPr id="10" name="Text Placeholder 8"/>
          <p:cNvSpPr>
            <a:spLocks noGrp="1"/>
          </p:cNvSpPr>
          <p:nvPr>
            <p:ph type="body" sz="quarter" idx="16" hasCustomPrompt="1"/>
          </p:nvPr>
        </p:nvSpPr>
        <p:spPr>
          <a:xfrm>
            <a:off x="537460" y="6029324"/>
            <a:ext cx="1616130" cy="349702"/>
          </a:xfrm>
          <a:prstGeom prst="rect">
            <a:avLst/>
          </a:prstGeom>
          <a:solidFill>
            <a:schemeClr val="accent1"/>
          </a:solidFill>
        </p:spPr>
        <p:txBody>
          <a:bodyPr wrap="none" lIns="324000" tIns="36000" rIns="324000" bIns="36000" anchor="ctr" anchorCtr="0">
            <a:spAutoFit/>
          </a:bodyPr>
          <a:lstStyle>
            <a:lvl1pPr marL="0" indent="0" algn="l">
              <a:lnSpc>
                <a:spcPct val="100000"/>
              </a:lnSpc>
              <a:buNone/>
              <a:defRPr>
                <a:solidFill>
                  <a:schemeClr val="bg1"/>
                </a:solidFill>
                <a:latin typeface="Arial" panose="020B0604020202020204" pitchFamily="34" charset="0"/>
                <a:ea typeface="Arial" panose="020B0706030804020204" pitchFamily="34" charset="0"/>
                <a:cs typeface="Arial" panose="020B0604020202020204" pitchFamily="34" charset="0"/>
              </a:defRPr>
            </a:lvl1pPr>
          </a:lstStyle>
          <a:p>
            <a:pPr lvl="0"/>
            <a:r>
              <a:rPr lang="en-US" dirty="0"/>
              <a:t>Add Date</a:t>
            </a:r>
          </a:p>
        </p:txBody>
      </p:sp>
      <p:pic>
        <p:nvPicPr>
          <p:cNvPr id="4" name="Picture 3">
            <a:extLst>
              <a:ext uri="{FF2B5EF4-FFF2-40B4-BE49-F238E27FC236}">
                <a16:creationId xmlns:a16="http://schemas.microsoft.com/office/drawing/2014/main" id="{FC214CEA-BA74-B14B-9203-24A9C309AD6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0023" y="519861"/>
            <a:ext cx="4078552" cy="633436"/>
          </a:xfrm>
          <a:prstGeom prst="rect">
            <a:avLst/>
          </a:prstGeom>
        </p:spPr>
      </p:pic>
    </p:spTree>
    <p:extLst>
      <p:ext uri="{BB962C8B-B14F-4D97-AF65-F5344CB8AC3E}">
        <p14:creationId xmlns:p14="http://schemas.microsoft.com/office/powerpoint/2010/main" val="1627159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Comparison">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422400" y="1143000"/>
            <a:ext cx="5029200" cy="5029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2"/>
          <p:cNvSpPr>
            <a:spLocks noGrp="1"/>
          </p:cNvSpPr>
          <p:nvPr>
            <p:ph sz="quarter" idx="14"/>
          </p:nvPr>
        </p:nvSpPr>
        <p:spPr>
          <a:xfrm>
            <a:off x="6705600" y="1143000"/>
            <a:ext cx="5029200" cy="5029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1320800" y="198437"/>
            <a:ext cx="10261600" cy="282834"/>
          </a:xfrm>
          <a:prstGeom prst="rect">
            <a:avLst/>
          </a:prstGeom>
        </p:spPr>
        <p:txBody>
          <a:bodyPr vert="horz"/>
          <a:lstStyle>
            <a:lvl1pPr algn="l">
              <a:defRPr sz="1238" cap="all" baseline="0">
                <a:solidFill>
                  <a:schemeClr val="bg1"/>
                </a:solidFill>
                <a:latin typeface="Georgia"/>
              </a:defRPr>
            </a:lvl1pPr>
          </a:lstStyle>
          <a:p>
            <a:r>
              <a:rPr lang="en-US"/>
              <a:t>Click to edit Master title style</a:t>
            </a:r>
            <a:endParaRPr lang="en-US" dirty="0"/>
          </a:p>
        </p:txBody>
      </p:sp>
    </p:spTree>
    <p:extLst>
      <p:ext uri="{BB962C8B-B14F-4D97-AF65-F5344CB8AC3E}">
        <p14:creationId xmlns:p14="http://schemas.microsoft.com/office/powerpoint/2010/main" val="32381928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320800" y="198437"/>
            <a:ext cx="10261600" cy="282834"/>
          </a:xfrm>
          <a:prstGeom prst="rect">
            <a:avLst/>
          </a:prstGeom>
        </p:spPr>
        <p:txBody>
          <a:bodyPr vert="horz"/>
          <a:lstStyle>
            <a:lvl1pPr algn="ctr">
              <a:defRPr sz="1238" b="1" cap="all" baseline="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dirty="0"/>
              <a:t>Click to edit Master title style</a:t>
            </a:r>
          </a:p>
        </p:txBody>
      </p:sp>
      <p:sp>
        <p:nvSpPr>
          <p:cNvPr id="6" name="Content Placeholder 2"/>
          <p:cNvSpPr>
            <a:spLocks noGrp="1"/>
          </p:cNvSpPr>
          <p:nvPr>
            <p:ph idx="1"/>
          </p:nvPr>
        </p:nvSpPr>
        <p:spPr>
          <a:xfrm>
            <a:off x="1320800" y="1143000"/>
            <a:ext cx="10261600" cy="5181600"/>
          </a:xfrm>
          <a:prstGeom prst="rect">
            <a:avLst/>
          </a:prstGeom>
        </p:spPr>
        <p:txBody>
          <a:bodyPr/>
          <a:lstStyle>
            <a:lvl1pPr>
              <a:defRPr>
                <a:solidFill>
                  <a:srgbClr val="174782"/>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10"/>
          <p:cNvSpPr>
            <a:spLocks noGrp="1"/>
          </p:cNvSpPr>
          <p:nvPr>
            <p:ph type="sldNum" sz="quarter" idx="12"/>
          </p:nvPr>
        </p:nvSpPr>
        <p:spPr>
          <a:xfrm>
            <a:off x="8737600" y="6553200"/>
            <a:ext cx="2844800" cy="304800"/>
          </a:xfrm>
          <a:prstGeom prst="rect">
            <a:avLst/>
          </a:prstGeom>
        </p:spPr>
        <p:txBody>
          <a:bodyPr/>
          <a:lstStyle>
            <a:lvl1pPr>
              <a:defRPr/>
            </a:lvl1pPr>
          </a:lstStyle>
          <a:p>
            <a:fld id="{A829F25A-84D3-4F9E-BD6A-3ADD05BBF9F6}" type="slidenum">
              <a:rPr lang="en-US" altLang="en-US"/>
              <a:pPr/>
              <a:t>‹#›</a:t>
            </a:fld>
            <a:endParaRPr lang="en-US" altLang="en-US" dirty="0"/>
          </a:p>
        </p:txBody>
      </p:sp>
    </p:spTree>
    <p:extLst>
      <p:ext uri="{BB962C8B-B14F-4D97-AF65-F5344CB8AC3E}">
        <p14:creationId xmlns:p14="http://schemas.microsoft.com/office/powerpoint/2010/main" val="4078942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0580" y="159183"/>
            <a:ext cx="10521821" cy="769441"/>
          </a:xfrm>
          <a:prstGeom prst="rect">
            <a:avLst/>
          </a:prstGeom>
        </p:spPr>
        <p:txBody>
          <a:bodyPr/>
          <a:lstStyle>
            <a:lvl1pPr>
              <a:defRPr sz="4400">
                <a:solidFill>
                  <a:srgbClr val="FFFFFF"/>
                </a:solidFill>
                <a:effectLst>
                  <a:outerShdw blurRad="50800" dist="38100" dir="2700000" algn="tl" rotWithShape="0">
                    <a:srgbClr val="000000">
                      <a:alpha val="43000"/>
                    </a:srgbClr>
                  </a:outerShdw>
                </a:effectLst>
              </a:defRPr>
            </a:lvl1pPr>
          </a:lstStyle>
          <a:p>
            <a:r>
              <a:rPr lang="en-US" dirty="0"/>
              <a:t>Add Text Here</a:t>
            </a:r>
          </a:p>
        </p:txBody>
      </p:sp>
      <p:sp>
        <p:nvSpPr>
          <p:cNvPr id="3" name="Content Placeholder 2"/>
          <p:cNvSpPr>
            <a:spLocks noGrp="1"/>
          </p:cNvSpPr>
          <p:nvPr>
            <p:ph sz="half" idx="1"/>
          </p:nvPr>
        </p:nvSpPr>
        <p:spPr>
          <a:xfrm>
            <a:off x="487556" y="1161360"/>
            <a:ext cx="5384800" cy="4959087"/>
          </a:xfrm>
          <a:prstGeom prst="rect">
            <a:avLst/>
          </a:prstGeom>
        </p:spPr>
        <p:txBody>
          <a:bodyPr>
            <a:normAutofit/>
          </a:bodyPr>
          <a:lstStyle>
            <a:lvl1pPr>
              <a:defRPr sz="3600"/>
            </a:lvl1pPr>
            <a:lvl2pPr>
              <a:defRPr sz="3200"/>
            </a:lvl2pPr>
            <a:lvl3pPr>
              <a:defRPr sz="2800"/>
            </a:lvl3pPr>
            <a:lvl4pPr>
              <a:defRPr sz="2400"/>
            </a:lvl4pPr>
            <a:lvl5pPr marL="2114550" indent="-285750">
              <a:buFont typeface="Arial"/>
              <a:buChar cha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a:xfrm>
            <a:off x="11537954" y="6492880"/>
            <a:ext cx="654049" cy="365125"/>
          </a:xfrm>
          <a:prstGeom prst="rect">
            <a:avLst/>
          </a:prstGeom>
        </p:spPr>
        <p:txBody>
          <a:bodyPr/>
          <a:lstStyle>
            <a:lvl1pPr>
              <a:defRPr>
                <a:solidFill>
                  <a:schemeClr val="bg1"/>
                </a:solidFill>
              </a:defRPr>
            </a:lvl1pPr>
          </a:lstStyle>
          <a:p>
            <a:pPr>
              <a:defRPr/>
            </a:pPr>
            <a:fld id="{E82920FF-40B2-4A8A-B79F-C74086EE78C8}" type="slidenum">
              <a:rPr lang="en-US" smtClean="0"/>
              <a:pPr>
                <a:defRPr/>
              </a:pPr>
              <a:t>‹#›</a:t>
            </a:fld>
            <a:endParaRPr lang="en-US" dirty="0"/>
          </a:p>
        </p:txBody>
      </p:sp>
      <p:sp>
        <p:nvSpPr>
          <p:cNvPr id="6" name="Content Placeholder 2"/>
          <p:cNvSpPr>
            <a:spLocks noGrp="1"/>
          </p:cNvSpPr>
          <p:nvPr>
            <p:ph sz="half" idx="11"/>
          </p:nvPr>
        </p:nvSpPr>
        <p:spPr>
          <a:xfrm>
            <a:off x="6399399" y="1167078"/>
            <a:ext cx="5384800" cy="4959087"/>
          </a:xfrm>
          <a:prstGeom prst="rect">
            <a:avLst/>
          </a:prstGeom>
        </p:spPr>
        <p:txBody>
          <a:bodyPr>
            <a:normAutofit/>
          </a:bodyPr>
          <a:lstStyle>
            <a:lvl1pPr>
              <a:defRPr sz="3600"/>
            </a:lvl1pPr>
            <a:lvl2pPr>
              <a:defRPr sz="3200"/>
            </a:lvl2pPr>
            <a:lvl3pPr>
              <a:defRPr sz="2800"/>
            </a:lvl3pPr>
            <a:lvl4pPr>
              <a:defRPr sz="2400"/>
            </a:lvl4pPr>
            <a:lvl5pPr marL="2114550" indent="-285750">
              <a:buFont typeface="Arial"/>
              <a:buChar cha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5215806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ontent and Imag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B3410D1-D789-E64C-8786-39BF5DC70536}"/>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hasCustomPrompt="1"/>
          </p:nvPr>
        </p:nvSpPr>
        <p:spPr>
          <a:xfrm>
            <a:off x="838200" y="759048"/>
            <a:ext cx="10515600" cy="1251582"/>
          </a:xfrm>
        </p:spPr>
        <p:txBody>
          <a:bodyPr>
            <a:normAutofit/>
          </a:bodyPr>
          <a:lstStyle>
            <a:lvl1pPr>
              <a:defRPr sz="3600" b="1" i="0">
                <a:solidFill>
                  <a:schemeClr val="tx1"/>
                </a:solidFill>
                <a:latin typeface="Calibri" panose="020F0502020204030204" pitchFamily="34" charset="0"/>
                <a:cs typeface="Calibri" panose="020F0502020204030204" pitchFamily="34" charset="0"/>
              </a:defRPr>
            </a:lvl1pPr>
          </a:lstStyle>
          <a:p>
            <a:r>
              <a:rPr lang="en-US" dirty="0"/>
              <a:t>Click To Insert Title</a:t>
            </a:r>
            <a:br>
              <a:rPr lang="en-US" dirty="0"/>
            </a:br>
            <a:r>
              <a:rPr lang="en-US" dirty="0"/>
              <a:t>Size 30pt, Calibri Bold, RGB 0,63,114</a:t>
            </a:r>
          </a:p>
        </p:txBody>
      </p:sp>
      <p:sp>
        <p:nvSpPr>
          <p:cNvPr id="3" name="Content Placeholder 2"/>
          <p:cNvSpPr>
            <a:spLocks noGrp="1"/>
          </p:cNvSpPr>
          <p:nvPr>
            <p:ph idx="1" hasCustomPrompt="1"/>
          </p:nvPr>
        </p:nvSpPr>
        <p:spPr>
          <a:xfrm>
            <a:off x="838200" y="2420946"/>
            <a:ext cx="5095240" cy="3341681"/>
          </a:xfrm>
        </p:spPr>
        <p:txBody>
          <a:bodyPr>
            <a:normAutofit/>
          </a:bodyPr>
          <a:lstStyle>
            <a:lvl1pPr marL="342900" indent="-342900">
              <a:buClr>
                <a:schemeClr val="accent1"/>
              </a:buClr>
              <a:buFont typeface="Arial" panose="020B0604020202020204" pitchFamily="34" charset="0"/>
              <a:buChar char="•"/>
              <a:defRPr sz="2200">
                <a:solidFill>
                  <a:schemeClr val="tx2"/>
                </a:solidFill>
              </a:defRPr>
            </a:lvl1pPr>
            <a:lvl2pPr marL="685800" indent="-228600">
              <a:buClr>
                <a:schemeClr val="accent1"/>
              </a:buClr>
              <a:buSzPct val="80000"/>
              <a:buFont typeface="Courier New" panose="02070309020205020404" pitchFamily="49" charset="0"/>
              <a:buChar char="o"/>
              <a:defRPr sz="2200">
                <a:solidFill>
                  <a:schemeClr val="tx2"/>
                </a:solidFill>
              </a:defRPr>
            </a:lvl2pPr>
            <a:lvl3pPr marL="1143000" indent="-228600">
              <a:buClr>
                <a:schemeClr val="accent1"/>
              </a:buClr>
              <a:buFont typeface="Wingdings" pitchFamily="2" charset="2"/>
              <a:buChar char="§"/>
              <a:defRPr sz="2200">
                <a:solidFill>
                  <a:schemeClr val="tx2"/>
                </a:solidFill>
              </a:defRPr>
            </a:lvl3pPr>
            <a:lvl4pPr marL="1600200" indent="-228600">
              <a:buClr>
                <a:schemeClr val="accent1"/>
              </a:buClr>
              <a:buFont typeface="Apple Symbols" panose="02000000000000000000" pitchFamily="2" charset="-79"/>
              <a:buChar char="⎼"/>
              <a:defRPr sz="2200">
                <a:solidFill>
                  <a:schemeClr val="tx2"/>
                </a:solidFill>
              </a:defRPr>
            </a:lvl4pPr>
            <a:lvl5pPr>
              <a:defRPr>
                <a:solidFill>
                  <a:schemeClr val="tx1"/>
                </a:solidFill>
              </a:defRPr>
            </a:lvl5pPr>
          </a:lstStyle>
          <a:p>
            <a:pPr lvl="0"/>
            <a:r>
              <a:rPr lang="en-US" dirty="0"/>
              <a:t>Text no smaller than 18pt, Calibri Regular</a:t>
            </a:r>
          </a:p>
          <a:p>
            <a:pPr lvl="0"/>
            <a:endParaRPr lang="en-US" dirty="0"/>
          </a:p>
          <a:p>
            <a:pPr lvl="0"/>
            <a:r>
              <a:rPr lang="en-US" dirty="0"/>
              <a:t>First Level</a:t>
            </a:r>
          </a:p>
          <a:p>
            <a:pPr lvl="1"/>
            <a:r>
              <a:rPr lang="en-US" dirty="0"/>
              <a:t>Second level</a:t>
            </a:r>
          </a:p>
          <a:p>
            <a:pPr lvl="2"/>
            <a:r>
              <a:rPr lang="en-US" dirty="0"/>
              <a:t>Third level</a:t>
            </a:r>
          </a:p>
          <a:p>
            <a:pPr lvl="3"/>
            <a:r>
              <a:rPr lang="en-US" dirty="0"/>
              <a:t>Fourth level</a:t>
            </a:r>
          </a:p>
        </p:txBody>
      </p:sp>
      <p:sp>
        <p:nvSpPr>
          <p:cNvPr id="7" name="Content Placeholder 2">
            <a:extLst>
              <a:ext uri="{FF2B5EF4-FFF2-40B4-BE49-F238E27FC236}">
                <a16:creationId xmlns:a16="http://schemas.microsoft.com/office/drawing/2014/main" id="{EF383A4C-A2F8-BF49-B606-69329284EA1C}"/>
              </a:ext>
            </a:extLst>
          </p:cNvPr>
          <p:cNvSpPr>
            <a:spLocks noGrp="1"/>
          </p:cNvSpPr>
          <p:nvPr>
            <p:ph idx="13" hasCustomPrompt="1"/>
          </p:nvPr>
        </p:nvSpPr>
        <p:spPr>
          <a:xfrm>
            <a:off x="6258560" y="2420946"/>
            <a:ext cx="5095240" cy="3341681"/>
          </a:xfrm>
        </p:spPr>
        <p:txBody>
          <a:bodyPr>
            <a:normAutofit/>
          </a:bodyPr>
          <a:lstStyle>
            <a:lvl1pPr marL="0" indent="0">
              <a:buFontTx/>
              <a:buNone/>
              <a:defRPr sz="2200">
                <a:solidFill>
                  <a:schemeClr val="tx2"/>
                </a:solidFill>
              </a:defRPr>
            </a:lvl1pPr>
            <a:lvl2pPr>
              <a:buClr>
                <a:srgbClr val="003F72"/>
              </a:buCl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Place Image</a:t>
            </a:r>
          </a:p>
        </p:txBody>
      </p:sp>
      <p:sp>
        <p:nvSpPr>
          <p:cNvPr id="9" name="Slide Number Placeholder 5">
            <a:extLst>
              <a:ext uri="{FF2B5EF4-FFF2-40B4-BE49-F238E27FC236}">
                <a16:creationId xmlns:a16="http://schemas.microsoft.com/office/drawing/2014/main" id="{FF49462B-07DB-D344-805D-A37E880911D0}"/>
              </a:ext>
            </a:extLst>
          </p:cNvPr>
          <p:cNvSpPr txBox="1">
            <a:spLocks/>
          </p:cNvSpPr>
          <p:nvPr userDrawn="1"/>
        </p:nvSpPr>
        <p:spPr>
          <a:xfrm>
            <a:off x="5538216" y="6492880"/>
            <a:ext cx="116332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CF2C83-6C13-3E41-8A65-585E7DE17CDB}" type="slidenum">
              <a:rPr lang="en-US" sz="1200" smtClean="0"/>
              <a:pPr/>
              <a:t>‹#›</a:t>
            </a:fld>
            <a:endParaRPr lang="en-US" sz="1200" dirty="0"/>
          </a:p>
        </p:txBody>
      </p:sp>
    </p:spTree>
    <p:extLst>
      <p:ext uri="{BB962C8B-B14F-4D97-AF65-F5344CB8AC3E}">
        <p14:creationId xmlns:p14="http://schemas.microsoft.com/office/powerpoint/2010/main" val="11883260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3_Opening">
    <p:bg>
      <p:bgPr>
        <a:solidFill>
          <a:srgbClr val="0C3748"/>
        </a:solidFill>
        <a:effectLst/>
      </p:bgPr>
    </p:bg>
    <p:spTree>
      <p:nvGrpSpPr>
        <p:cNvPr id="1" name=""/>
        <p:cNvGrpSpPr/>
        <p:nvPr/>
      </p:nvGrpSpPr>
      <p:grpSpPr>
        <a:xfrm>
          <a:off x="0" y="0"/>
          <a:ext cx="0" cy="0"/>
          <a:chOff x="0" y="0"/>
          <a:chExt cx="0" cy="0"/>
        </a:xfrm>
      </p:grpSpPr>
      <p:pic>
        <p:nvPicPr>
          <p:cNvPr id="6" name="Picture 5" descr="A picture containing drawing&#10;&#10;Description automatically generated">
            <a:extLst>
              <a:ext uri="{FF2B5EF4-FFF2-40B4-BE49-F238E27FC236}">
                <a16:creationId xmlns:a16="http://schemas.microsoft.com/office/drawing/2014/main" id="{6438153C-C7A3-744F-94B5-CFB152003F1D}"/>
              </a:ext>
            </a:extLst>
          </p:cNvPr>
          <p:cNvPicPr>
            <a:picLocks noChangeAspect="1"/>
          </p:cNvPicPr>
          <p:nvPr userDrawn="1"/>
        </p:nvPicPr>
        <p:blipFill rotWithShape="1">
          <a:blip r:embed="rId2"/>
          <a:srcRect t="11092" r="46805" b="11639"/>
          <a:stretch/>
        </p:blipFill>
        <p:spPr>
          <a:xfrm>
            <a:off x="7429442" y="0"/>
            <a:ext cx="4762561" cy="6858000"/>
          </a:xfrm>
          <a:prstGeom prst="rect">
            <a:avLst/>
          </a:prstGeom>
        </p:spPr>
      </p:pic>
      <p:sp>
        <p:nvSpPr>
          <p:cNvPr id="2" name="Title_big_white"/>
          <p:cNvSpPr>
            <a:spLocks noGrp="1"/>
          </p:cNvSpPr>
          <p:nvPr>
            <p:ph type="title" hasCustomPrompt="1"/>
          </p:nvPr>
        </p:nvSpPr>
        <p:spPr>
          <a:xfrm>
            <a:off x="479406" y="4439684"/>
            <a:ext cx="7793740" cy="1323439"/>
          </a:xfrm>
        </p:spPr>
        <p:txBody>
          <a:bodyPr/>
          <a:lstStyle>
            <a:lvl1pPr>
              <a:defRPr sz="4000" b="1" spc="0" baseline="0">
                <a:solidFill>
                  <a:schemeClr val="bg1"/>
                </a:solidFill>
                <a:latin typeface="Arial" panose="020B0604020202020204" pitchFamily="34" charset="0"/>
              </a:defRPr>
            </a:lvl1pPr>
          </a:lstStyle>
          <a:p>
            <a:r>
              <a:rPr lang="en-US" dirty="0"/>
              <a:t>Master title style</a:t>
            </a:r>
            <a:br>
              <a:rPr lang="en-US" dirty="0"/>
            </a:br>
            <a:r>
              <a:rPr lang="en-US" dirty="0"/>
              <a:t>Title Line 2</a:t>
            </a:r>
          </a:p>
        </p:txBody>
      </p:sp>
      <p:sp>
        <p:nvSpPr>
          <p:cNvPr id="10" name="Text Placeholder 8"/>
          <p:cNvSpPr>
            <a:spLocks noGrp="1"/>
          </p:cNvSpPr>
          <p:nvPr>
            <p:ph type="body" sz="quarter" idx="16" hasCustomPrompt="1"/>
          </p:nvPr>
        </p:nvSpPr>
        <p:spPr>
          <a:xfrm>
            <a:off x="537460" y="6029324"/>
            <a:ext cx="1616130" cy="349702"/>
          </a:xfrm>
          <a:prstGeom prst="rect">
            <a:avLst/>
          </a:prstGeom>
          <a:solidFill>
            <a:schemeClr val="accent1"/>
          </a:solidFill>
        </p:spPr>
        <p:txBody>
          <a:bodyPr wrap="none" lIns="324000" tIns="36000" rIns="324000" bIns="36000" anchor="ctr" anchorCtr="0">
            <a:spAutoFit/>
          </a:bodyPr>
          <a:lstStyle>
            <a:lvl1pPr marL="0" indent="0" algn="l">
              <a:lnSpc>
                <a:spcPct val="100000"/>
              </a:lnSpc>
              <a:buNone/>
              <a:defRPr>
                <a:solidFill>
                  <a:schemeClr val="bg1"/>
                </a:solidFill>
                <a:latin typeface="Arial" panose="020B0604020202020204" pitchFamily="34" charset="0"/>
                <a:ea typeface="Arial" panose="020B0706030804020204" pitchFamily="34" charset="0"/>
                <a:cs typeface="Arial" panose="020B0604020202020204" pitchFamily="34" charset="0"/>
              </a:defRPr>
            </a:lvl1pPr>
          </a:lstStyle>
          <a:p>
            <a:pPr lvl="0"/>
            <a:r>
              <a:rPr lang="en-US" dirty="0"/>
              <a:t>Add Date</a:t>
            </a:r>
          </a:p>
        </p:txBody>
      </p:sp>
      <p:pic>
        <p:nvPicPr>
          <p:cNvPr id="4" name="Picture 3">
            <a:extLst>
              <a:ext uri="{FF2B5EF4-FFF2-40B4-BE49-F238E27FC236}">
                <a16:creationId xmlns:a16="http://schemas.microsoft.com/office/drawing/2014/main" id="{FC214CEA-BA74-B14B-9203-24A9C309AD6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0023" y="519861"/>
            <a:ext cx="4078552" cy="633436"/>
          </a:xfrm>
          <a:prstGeom prst="rect">
            <a:avLst/>
          </a:prstGeom>
        </p:spPr>
      </p:pic>
    </p:spTree>
    <p:extLst>
      <p:ext uri="{BB962C8B-B14F-4D97-AF65-F5344CB8AC3E}">
        <p14:creationId xmlns:p14="http://schemas.microsoft.com/office/powerpoint/2010/main" val="42561495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Comparison">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422400" y="1143000"/>
            <a:ext cx="5029200" cy="5029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2"/>
          <p:cNvSpPr>
            <a:spLocks noGrp="1"/>
          </p:cNvSpPr>
          <p:nvPr>
            <p:ph sz="quarter" idx="14"/>
          </p:nvPr>
        </p:nvSpPr>
        <p:spPr>
          <a:xfrm>
            <a:off x="6705600" y="1143000"/>
            <a:ext cx="5029200" cy="5029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1320800" y="198437"/>
            <a:ext cx="10261600" cy="282834"/>
          </a:xfrm>
          <a:prstGeom prst="rect">
            <a:avLst/>
          </a:prstGeom>
        </p:spPr>
        <p:txBody>
          <a:bodyPr vert="horz"/>
          <a:lstStyle>
            <a:lvl1pPr algn="l">
              <a:defRPr sz="1238" cap="all" baseline="0">
                <a:solidFill>
                  <a:schemeClr val="bg1"/>
                </a:solidFill>
                <a:latin typeface="Georgia"/>
              </a:defRPr>
            </a:lvl1pPr>
          </a:lstStyle>
          <a:p>
            <a:r>
              <a:rPr lang="en-US"/>
              <a:t>Click to edit Master title style</a:t>
            </a:r>
            <a:endParaRPr lang="en-US" dirty="0"/>
          </a:p>
        </p:txBody>
      </p:sp>
    </p:spTree>
    <p:extLst>
      <p:ext uri="{BB962C8B-B14F-4D97-AF65-F5344CB8AC3E}">
        <p14:creationId xmlns:p14="http://schemas.microsoft.com/office/powerpoint/2010/main" val="33867901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320800" y="198437"/>
            <a:ext cx="10261600" cy="282834"/>
          </a:xfrm>
          <a:prstGeom prst="rect">
            <a:avLst/>
          </a:prstGeom>
        </p:spPr>
        <p:txBody>
          <a:bodyPr vert="horz"/>
          <a:lstStyle>
            <a:lvl1pPr algn="ctr">
              <a:defRPr sz="1238" b="1" cap="all" baseline="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dirty="0"/>
              <a:t>Click to edit Master title style</a:t>
            </a:r>
          </a:p>
        </p:txBody>
      </p:sp>
      <p:sp>
        <p:nvSpPr>
          <p:cNvPr id="6" name="Content Placeholder 2"/>
          <p:cNvSpPr>
            <a:spLocks noGrp="1"/>
          </p:cNvSpPr>
          <p:nvPr>
            <p:ph idx="1"/>
          </p:nvPr>
        </p:nvSpPr>
        <p:spPr>
          <a:xfrm>
            <a:off x="1320800" y="1143000"/>
            <a:ext cx="10261600" cy="5181600"/>
          </a:xfrm>
          <a:prstGeom prst="rect">
            <a:avLst/>
          </a:prstGeom>
        </p:spPr>
        <p:txBody>
          <a:bodyPr/>
          <a:lstStyle>
            <a:lvl1pPr>
              <a:defRPr>
                <a:solidFill>
                  <a:srgbClr val="174782"/>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10"/>
          <p:cNvSpPr>
            <a:spLocks noGrp="1"/>
          </p:cNvSpPr>
          <p:nvPr>
            <p:ph type="sldNum" sz="quarter" idx="12"/>
          </p:nvPr>
        </p:nvSpPr>
        <p:spPr>
          <a:xfrm>
            <a:off x="8737600" y="6553200"/>
            <a:ext cx="2844800" cy="304800"/>
          </a:xfrm>
          <a:prstGeom prst="rect">
            <a:avLst/>
          </a:prstGeom>
        </p:spPr>
        <p:txBody>
          <a:bodyPr/>
          <a:lstStyle>
            <a:lvl1pPr>
              <a:defRPr/>
            </a:lvl1pPr>
          </a:lstStyle>
          <a:p>
            <a:fld id="{A829F25A-84D3-4F9E-BD6A-3ADD05BBF9F6}" type="slidenum">
              <a:rPr lang="en-US" altLang="en-US"/>
              <a:pPr/>
              <a:t>‹#›</a:t>
            </a:fld>
            <a:endParaRPr lang="en-US" altLang="en-US" dirty="0"/>
          </a:p>
        </p:txBody>
      </p:sp>
    </p:spTree>
    <p:extLst>
      <p:ext uri="{BB962C8B-B14F-4D97-AF65-F5344CB8AC3E}">
        <p14:creationId xmlns:p14="http://schemas.microsoft.com/office/powerpoint/2010/main" val="11187787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Section Header">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642533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1">
                    <a:lumMod val="75000"/>
                  </a:schemeClr>
                </a:solidFill>
              </a:defRPr>
            </a:lvl1pPr>
          </a:lstStyle>
          <a:p>
            <a:r>
              <a:rPr lang="en-US" dirty="0"/>
              <a:t>Click to edit Master title style</a:t>
            </a:r>
          </a:p>
        </p:txBody>
      </p:sp>
      <p:sp>
        <p:nvSpPr>
          <p:cNvPr id="5" name="Date Placeholder 4">
            <a:extLst>
              <a:ext uri="{FF2B5EF4-FFF2-40B4-BE49-F238E27FC236}">
                <a16:creationId xmlns:a16="http://schemas.microsoft.com/office/drawing/2014/main" id="{49903D77-C38F-48C5-87FE-F7C8BE2BD257}"/>
              </a:ext>
            </a:extLst>
          </p:cNvPr>
          <p:cNvSpPr>
            <a:spLocks noGrp="1"/>
          </p:cNvSpPr>
          <p:nvPr>
            <p:ph type="dt" sz="half" idx="10"/>
          </p:nvPr>
        </p:nvSpPr>
        <p:spPr/>
        <p:txBody>
          <a:bodyPr/>
          <a:lstStyle/>
          <a:p>
            <a:fld id="{ABACD9A6-9B6F-CF44-8031-C520FEFEE479}" type="datetime1">
              <a:rPr lang="en-US" smtClean="0"/>
              <a:t>11/22/2022</a:t>
            </a:fld>
            <a:endParaRPr lang="en-US"/>
          </a:p>
        </p:txBody>
      </p:sp>
      <p:sp>
        <p:nvSpPr>
          <p:cNvPr id="7" name="Footer Placeholder 6">
            <a:extLst>
              <a:ext uri="{FF2B5EF4-FFF2-40B4-BE49-F238E27FC236}">
                <a16:creationId xmlns:a16="http://schemas.microsoft.com/office/drawing/2014/main" id="{708DC488-271F-4DEE-AACE-F311D3F51756}"/>
              </a:ext>
            </a:extLst>
          </p:cNvPr>
          <p:cNvSpPr>
            <a:spLocks noGrp="1"/>
          </p:cNvSpPr>
          <p:nvPr>
            <p:ph type="ftr" sz="quarter" idx="11"/>
          </p:nvPr>
        </p:nvSpPr>
        <p:spPr/>
        <p:txBody>
          <a:bodyPr/>
          <a:lstStyle/>
          <a:p>
            <a:r>
              <a:rPr lang="en-US"/>
              <a:t>Whole Health Institute</a:t>
            </a:r>
            <a:endParaRPr lang="en-US" dirty="0"/>
          </a:p>
        </p:txBody>
      </p:sp>
      <p:sp>
        <p:nvSpPr>
          <p:cNvPr id="8" name="Slide Number Placeholder 7">
            <a:extLst>
              <a:ext uri="{FF2B5EF4-FFF2-40B4-BE49-F238E27FC236}">
                <a16:creationId xmlns:a16="http://schemas.microsoft.com/office/drawing/2014/main" id="{B937CAC8-F2B9-482A-BCCD-D72DAA6B2584}"/>
              </a:ext>
            </a:extLst>
          </p:cNvPr>
          <p:cNvSpPr>
            <a:spLocks noGrp="1"/>
          </p:cNvSpPr>
          <p:nvPr>
            <p:ph type="sldNum" sz="quarter" idx="12"/>
          </p:nvPr>
        </p:nvSpPr>
        <p:spPr/>
        <p:txBody>
          <a:bodyPr/>
          <a:lstStyle/>
          <a:p>
            <a:fld id="{4E6DB2D9-BBD8-435B-B34A-9B8472CE273E}" type="slidenum">
              <a:rPr lang="en-US" smtClean="0"/>
              <a:pPr/>
              <a:t>‹#›</a:t>
            </a:fld>
            <a:endParaRPr lang="en-US" dirty="0"/>
          </a:p>
        </p:txBody>
      </p:sp>
      <p:sp>
        <p:nvSpPr>
          <p:cNvPr id="4" name="Text Placeholder 3">
            <a:extLst>
              <a:ext uri="{FF2B5EF4-FFF2-40B4-BE49-F238E27FC236}">
                <a16:creationId xmlns:a16="http://schemas.microsoft.com/office/drawing/2014/main" id="{FBCE9B53-8B9F-7943-B260-42DD15AE440E}"/>
              </a:ext>
            </a:extLst>
          </p:cNvPr>
          <p:cNvSpPr>
            <a:spLocks noGrp="1"/>
          </p:cNvSpPr>
          <p:nvPr>
            <p:ph type="body" sz="quarter" idx="13"/>
          </p:nvPr>
        </p:nvSpPr>
        <p:spPr>
          <a:xfrm>
            <a:off x="538165" y="1252537"/>
            <a:ext cx="11115675" cy="49847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65634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0580" y="159183"/>
            <a:ext cx="10521821" cy="769441"/>
          </a:xfrm>
          <a:prstGeom prst="rect">
            <a:avLst/>
          </a:prstGeom>
        </p:spPr>
        <p:txBody>
          <a:bodyPr/>
          <a:lstStyle>
            <a:lvl1pPr>
              <a:defRPr sz="4400">
                <a:solidFill>
                  <a:srgbClr val="FFFFFF"/>
                </a:solidFill>
                <a:effectLst>
                  <a:outerShdw blurRad="50800" dist="38100" dir="2700000" algn="tl" rotWithShape="0">
                    <a:srgbClr val="000000">
                      <a:alpha val="43000"/>
                    </a:srgbClr>
                  </a:outerShdw>
                </a:effectLst>
              </a:defRPr>
            </a:lvl1pPr>
          </a:lstStyle>
          <a:p>
            <a:r>
              <a:rPr lang="en-US" dirty="0"/>
              <a:t>Add Text Here</a:t>
            </a:r>
          </a:p>
        </p:txBody>
      </p:sp>
      <p:sp>
        <p:nvSpPr>
          <p:cNvPr id="3" name="Content Placeholder 2"/>
          <p:cNvSpPr>
            <a:spLocks noGrp="1"/>
          </p:cNvSpPr>
          <p:nvPr>
            <p:ph sz="half" idx="1"/>
          </p:nvPr>
        </p:nvSpPr>
        <p:spPr>
          <a:xfrm>
            <a:off x="487556" y="1161360"/>
            <a:ext cx="5384800" cy="4959087"/>
          </a:xfrm>
          <a:prstGeom prst="rect">
            <a:avLst/>
          </a:prstGeom>
        </p:spPr>
        <p:txBody>
          <a:bodyPr>
            <a:normAutofit/>
          </a:bodyPr>
          <a:lstStyle>
            <a:lvl1pPr>
              <a:defRPr sz="3600"/>
            </a:lvl1pPr>
            <a:lvl2pPr>
              <a:defRPr sz="3200"/>
            </a:lvl2pPr>
            <a:lvl3pPr>
              <a:defRPr sz="2800"/>
            </a:lvl3pPr>
            <a:lvl4pPr>
              <a:defRPr sz="2400"/>
            </a:lvl4pPr>
            <a:lvl5pPr marL="2114550" indent="-285750">
              <a:buFont typeface="Arial"/>
              <a:buChar cha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a:xfrm>
            <a:off x="11537954" y="6492880"/>
            <a:ext cx="654049" cy="365125"/>
          </a:xfrm>
          <a:prstGeom prst="rect">
            <a:avLst/>
          </a:prstGeom>
        </p:spPr>
        <p:txBody>
          <a:bodyPr/>
          <a:lstStyle>
            <a:lvl1pPr>
              <a:defRPr>
                <a:solidFill>
                  <a:schemeClr val="bg1"/>
                </a:solidFill>
              </a:defRPr>
            </a:lvl1pPr>
          </a:lstStyle>
          <a:p>
            <a:pPr>
              <a:defRPr/>
            </a:pPr>
            <a:fld id="{E82920FF-40B2-4A8A-B79F-C74086EE78C8}" type="slidenum">
              <a:rPr lang="en-US" smtClean="0"/>
              <a:pPr>
                <a:defRPr/>
              </a:pPr>
              <a:t>‹#›</a:t>
            </a:fld>
            <a:endParaRPr lang="en-US" dirty="0"/>
          </a:p>
        </p:txBody>
      </p:sp>
      <p:sp>
        <p:nvSpPr>
          <p:cNvPr id="6" name="Content Placeholder 2"/>
          <p:cNvSpPr>
            <a:spLocks noGrp="1"/>
          </p:cNvSpPr>
          <p:nvPr>
            <p:ph sz="half" idx="11"/>
          </p:nvPr>
        </p:nvSpPr>
        <p:spPr>
          <a:xfrm>
            <a:off x="6399399" y="1167078"/>
            <a:ext cx="5384800" cy="4959087"/>
          </a:xfrm>
          <a:prstGeom prst="rect">
            <a:avLst/>
          </a:prstGeom>
        </p:spPr>
        <p:txBody>
          <a:bodyPr>
            <a:normAutofit/>
          </a:bodyPr>
          <a:lstStyle>
            <a:lvl1pPr>
              <a:defRPr sz="3600"/>
            </a:lvl1pPr>
            <a:lvl2pPr>
              <a:defRPr sz="3200"/>
            </a:lvl2pPr>
            <a:lvl3pPr>
              <a:defRPr sz="2800"/>
            </a:lvl3pPr>
            <a:lvl4pPr>
              <a:defRPr sz="2400"/>
            </a:lvl4pPr>
            <a:lvl5pPr marL="2114550" indent="-285750">
              <a:buFont typeface="Arial"/>
              <a:buChar cha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5424136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Content and Imag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B3410D1-D789-E64C-8786-39BF5DC70536}"/>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hasCustomPrompt="1"/>
          </p:nvPr>
        </p:nvSpPr>
        <p:spPr>
          <a:xfrm>
            <a:off x="838200" y="759048"/>
            <a:ext cx="10515600" cy="1251582"/>
          </a:xfrm>
        </p:spPr>
        <p:txBody>
          <a:bodyPr>
            <a:normAutofit/>
          </a:bodyPr>
          <a:lstStyle>
            <a:lvl1pPr>
              <a:defRPr sz="3600" b="1" i="0">
                <a:solidFill>
                  <a:schemeClr val="tx1"/>
                </a:solidFill>
                <a:latin typeface="Calibri" panose="020F0502020204030204" pitchFamily="34" charset="0"/>
                <a:cs typeface="Calibri" panose="020F0502020204030204" pitchFamily="34" charset="0"/>
              </a:defRPr>
            </a:lvl1pPr>
          </a:lstStyle>
          <a:p>
            <a:r>
              <a:rPr lang="en-US" dirty="0"/>
              <a:t>Click To Insert Title</a:t>
            </a:r>
            <a:br>
              <a:rPr lang="en-US" dirty="0"/>
            </a:br>
            <a:r>
              <a:rPr lang="en-US" dirty="0"/>
              <a:t>Size 30pt, Calibri Bold, RGB 0,63,114</a:t>
            </a:r>
          </a:p>
        </p:txBody>
      </p:sp>
      <p:sp>
        <p:nvSpPr>
          <p:cNvPr id="3" name="Content Placeholder 2"/>
          <p:cNvSpPr>
            <a:spLocks noGrp="1"/>
          </p:cNvSpPr>
          <p:nvPr>
            <p:ph idx="1" hasCustomPrompt="1"/>
          </p:nvPr>
        </p:nvSpPr>
        <p:spPr>
          <a:xfrm>
            <a:off x="838200" y="2420946"/>
            <a:ext cx="5095240" cy="3341681"/>
          </a:xfrm>
        </p:spPr>
        <p:txBody>
          <a:bodyPr>
            <a:normAutofit/>
          </a:bodyPr>
          <a:lstStyle>
            <a:lvl1pPr marL="342900" indent="-342900">
              <a:buClr>
                <a:schemeClr val="accent1"/>
              </a:buClr>
              <a:buFont typeface="Arial" panose="020B0604020202020204" pitchFamily="34" charset="0"/>
              <a:buChar char="•"/>
              <a:defRPr sz="2200">
                <a:solidFill>
                  <a:schemeClr val="tx2"/>
                </a:solidFill>
              </a:defRPr>
            </a:lvl1pPr>
            <a:lvl2pPr marL="685800" indent="-228600">
              <a:buClr>
                <a:schemeClr val="accent1"/>
              </a:buClr>
              <a:buSzPct val="80000"/>
              <a:buFont typeface="Courier New" panose="02070309020205020404" pitchFamily="49" charset="0"/>
              <a:buChar char="o"/>
              <a:defRPr sz="2200">
                <a:solidFill>
                  <a:schemeClr val="tx2"/>
                </a:solidFill>
              </a:defRPr>
            </a:lvl2pPr>
            <a:lvl3pPr marL="1143000" indent="-228600">
              <a:buClr>
                <a:schemeClr val="accent1"/>
              </a:buClr>
              <a:buFont typeface="Wingdings" pitchFamily="2" charset="2"/>
              <a:buChar char="§"/>
              <a:defRPr sz="2200">
                <a:solidFill>
                  <a:schemeClr val="tx2"/>
                </a:solidFill>
              </a:defRPr>
            </a:lvl3pPr>
            <a:lvl4pPr marL="1600200" indent="-228600">
              <a:buClr>
                <a:schemeClr val="accent1"/>
              </a:buClr>
              <a:buFont typeface="Apple Symbols" panose="02000000000000000000" pitchFamily="2" charset="-79"/>
              <a:buChar char="⎼"/>
              <a:defRPr sz="2200">
                <a:solidFill>
                  <a:schemeClr val="tx2"/>
                </a:solidFill>
              </a:defRPr>
            </a:lvl4pPr>
            <a:lvl5pPr>
              <a:defRPr>
                <a:solidFill>
                  <a:schemeClr val="tx1"/>
                </a:solidFill>
              </a:defRPr>
            </a:lvl5pPr>
          </a:lstStyle>
          <a:p>
            <a:pPr lvl="0"/>
            <a:r>
              <a:rPr lang="en-US" dirty="0"/>
              <a:t>Text no smaller than 18pt, Calibri Regular</a:t>
            </a:r>
          </a:p>
          <a:p>
            <a:pPr lvl="0"/>
            <a:endParaRPr lang="en-US" dirty="0"/>
          </a:p>
          <a:p>
            <a:pPr lvl="0"/>
            <a:r>
              <a:rPr lang="en-US" dirty="0"/>
              <a:t>First Level</a:t>
            </a:r>
          </a:p>
          <a:p>
            <a:pPr lvl="1"/>
            <a:r>
              <a:rPr lang="en-US" dirty="0"/>
              <a:t>Second level</a:t>
            </a:r>
          </a:p>
          <a:p>
            <a:pPr lvl="2"/>
            <a:r>
              <a:rPr lang="en-US" dirty="0"/>
              <a:t>Third level</a:t>
            </a:r>
          </a:p>
          <a:p>
            <a:pPr lvl="3"/>
            <a:r>
              <a:rPr lang="en-US" dirty="0"/>
              <a:t>Fourth level</a:t>
            </a:r>
          </a:p>
        </p:txBody>
      </p:sp>
      <p:sp>
        <p:nvSpPr>
          <p:cNvPr id="7" name="Content Placeholder 2">
            <a:extLst>
              <a:ext uri="{FF2B5EF4-FFF2-40B4-BE49-F238E27FC236}">
                <a16:creationId xmlns:a16="http://schemas.microsoft.com/office/drawing/2014/main" id="{EF383A4C-A2F8-BF49-B606-69329284EA1C}"/>
              </a:ext>
            </a:extLst>
          </p:cNvPr>
          <p:cNvSpPr>
            <a:spLocks noGrp="1"/>
          </p:cNvSpPr>
          <p:nvPr>
            <p:ph idx="13" hasCustomPrompt="1"/>
          </p:nvPr>
        </p:nvSpPr>
        <p:spPr>
          <a:xfrm>
            <a:off x="6258560" y="2420946"/>
            <a:ext cx="5095240" cy="3341681"/>
          </a:xfrm>
        </p:spPr>
        <p:txBody>
          <a:bodyPr>
            <a:normAutofit/>
          </a:bodyPr>
          <a:lstStyle>
            <a:lvl1pPr marL="0" indent="0">
              <a:buFontTx/>
              <a:buNone/>
              <a:defRPr sz="2200">
                <a:solidFill>
                  <a:schemeClr val="tx2"/>
                </a:solidFill>
              </a:defRPr>
            </a:lvl1pPr>
            <a:lvl2pPr>
              <a:buClr>
                <a:srgbClr val="003F72"/>
              </a:buCl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Place Image</a:t>
            </a:r>
          </a:p>
        </p:txBody>
      </p:sp>
      <p:sp>
        <p:nvSpPr>
          <p:cNvPr id="9" name="Slide Number Placeholder 5">
            <a:extLst>
              <a:ext uri="{FF2B5EF4-FFF2-40B4-BE49-F238E27FC236}">
                <a16:creationId xmlns:a16="http://schemas.microsoft.com/office/drawing/2014/main" id="{FF49462B-07DB-D344-805D-A37E880911D0}"/>
              </a:ext>
            </a:extLst>
          </p:cNvPr>
          <p:cNvSpPr txBox="1">
            <a:spLocks/>
          </p:cNvSpPr>
          <p:nvPr userDrawn="1"/>
        </p:nvSpPr>
        <p:spPr>
          <a:xfrm>
            <a:off x="5538216" y="6492880"/>
            <a:ext cx="116332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CF2C83-6C13-3E41-8A65-585E7DE17CDB}" type="slidenum">
              <a:rPr lang="en-US" sz="1200" smtClean="0"/>
              <a:pPr/>
              <a:t>‹#›</a:t>
            </a:fld>
            <a:endParaRPr lang="en-US" sz="1200" dirty="0"/>
          </a:p>
        </p:txBody>
      </p:sp>
    </p:spTree>
    <p:extLst>
      <p:ext uri="{BB962C8B-B14F-4D97-AF65-F5344CB8AC3E}">
        <p14:creationId xmlns:p14="http://schemas.microsoft.com/office/powerpoint/2010/main" val="32489400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itle">
    <p:bg>
      <p:bgPr>
        <a:solidFill>
          <a:srgbClr val="0B3748"/>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49903D77-C38F-48C5-87FE-F7C8BE2BD257}"/>
              </a:ext>
            </a:extLst>
          </p:cNvPr>
          <p:cNvSpPr>
            <a:spLocks noGrp="1"/>
          </p:cNvSpPr>
          <p:nvPr>
            <p:ph type="dt" sz="half" idx="10"/>
          </p:nvPr>
        </p:nvSpPr>
        <p:spPr/>
        <p:txBody>
          <a:bodyPr/>
          <a:lstStyle>
            <a:lvl1pPr>
              <a:defRPr>
                <a:solidFill>
                  <a:schemeClr val="bg1">
                    <a:lumMod val="85000"/>
                  </a:schemeClr>
                </a:solidFill>
              </a:defRPr>
            </a:lvl1pPr>
          </a:lstStyle>
          <a:p>
            <a:endParaRPr lang="en-US"/>
          </a:p>
        </p:txBody>
      </p:sp>
      <p:sp>
        <p:nvSpPr>
          <p:cNvPr id="7" name="Footer Placeholder 6">
            <a:extLst>
              <a:ext uri="{FF2B5EF4-FFF2-40B4-BE49-F238E27FC236}">
                <a16:creationId xmlns:a16="http://schemas.microsoft.com/office/drawing/2014/main" id="{708DC488-271F-4DEE-AACE-F311D3F51756}"/>
              </a:ext>
            </a:extLst>
          </p:cNvPr>
          <p:cNvSpPr>
            <a:spLocks noGrp="1"/>
          </p:cNvSpPr>
          <p:nvPr>
            <p:ph type="ftr" sz="quarter" idx="11"/>
          </p:nvPr>
        </p:nvSpPr>
        <p:spPr/>
        <p:txBody>
          <a:bodyPr/>
          <a:lstStyle>
            <a:lvl1pPr>
              <a:defRPr>
                <a:solidFill>
                  <a:schemeClr val="bg1">
                    <a:lumMod val="85000"/>
                  </a:schemeClr>
                </a:solidFill>
              </a:defRPr>
            </a:lvl1pPr>
          </a:lstStyle>
          <a:p>
            <a:endParaRPr lang="en-US" dirty="0"/>
          </a:p>
        </p:txBody>
      </p:sp>
      <p:sp>
        <p:nvSpPr>
          <p:cNvPr id="8" name="Slide Number Placeholder 7">
            <a:extLst>
              <a:ext uri="{FF2B5EF4-FFF2-40B4-BE49-F238E27FC236}">
                <a16:creationId xmlns:a16="http://schemas.microsoft.com/office/drawing/2014/main" id="{B937CAC8-F2B9-482A-BCCD-D72DAA6B2584}"/>
              </a:ext>
            </a:extLst>
          </p:cNvPr>
          <p:cNvSpPr>
            <a:spLocks noGrp="1"/>
          </p:cNvSpPr>
          <p:nvPr>
            <p:ph type="sldNum" sz="quarter" idx="12"/>
          </p:nvPr>
        </p:nvSpPr>
        <p:spPr/>
        <p:txBody>
          <a:bodyPr/>
          <a:lstStyle>
            <a:lvl1pPr>
              <a:defRPr>
                <a:solidFill>
                  <a:schemeClr val="bg1">
                    <a:lumMod val="85000"/>
                  </a:schemeClr>
                </a:solidFill>
              </a:defRPr>
            </a:lvl1pPr>
          </a:lstStyle>
          <a:p>
            <a:fld id="{4E6DB2D9-BBD8-435B-B34A-9B8472CE273E}" type="slidenum">
              <a:rPr lang="en-US" smtClean="0"/>
              <a:pPr/>
              <a:t>‹#›</a:t>
            </a:fld>
            <a:endParaRPr lang="en-US" dirty="0"/>
          </a:p>
        </p:txBody>
      </p:sp>
    </p:spTree>
    <p:extLst>
      <p:ext uri="{BB962C8B-B14F-4D97-AF65-F5344CB8AC3E}">
        <p14:creationId xmlns:p14="http://schemas.microsoft.com/office/powerpoint/2010/main" val="22731296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tx">
  <p:cSld name="1_BLANK">
    <p:spTree>
      <p:nvGrpSpPr>
        <p:cNvPr id="1" name="Shape 15"/>
        <p:cNvGrpSpPr/>
        <p:nvPr/>
      </p:nvGrpSpPr>
      <p:grpSpPr>
        <a:xfrm>
          <a:off x="0" y="0"/>
          <a:ext cx="0" cy="0"/>
          <a:chOff x="0" y="0"/>
          <a:chExt cx="0" cy="0"/>
        </a:xfrm>
      </p:grpSpPr>
      <p:sp>
        <p:nvSpPr>
          <p:cNvPr id="16" name="Google Shape;16;p3"/>
          <p:cNvSpPr txBox="1">
            <a:spLocks noGrp="1"/>
          </p:cNvSpPr>
          <p:nvPr>
            <p:ph type="sldNum" idx="12"/>
          </p:nvPr>
        </p:nvSpPr>
        <p:spPr>
          <a:xfrm>
            <a:off x="9217400" y="6091933"/>
            <a:ext cx="2744400" cy="446800"/>
          </a:xfrm>
          <a:prstGeom prst="rect">
            <a:avLst/>
          </a:prstGeom>
          <a:noFill/>
          <a:ln>
            <a:noFill/>
          </a:ln>
        </p:spPr>
        <p:txBody>
          <a:bodyPr spcFirstLastPara="1" wrap="square" lIns="91400" tIns="91400" rIns="91400" bIns="91400" anchor="ctr" anchorCtr="0">
            <a:noAutofit/>
          </a:bodyPr>
          <a:lstStyle>
            <a:lvl1pPr marL="0" lvl="0" indent="0" algn="r">
              <a:lnSpc>
                <a:spcPct val="100000"/>
              </a:lnSpc>
              <a:spcBef>
                <a:spcPts val="0"/>
              </a:spcBef>
              <a:spcAft>
                <a:spcPts val="0"/>
              </a:spcAft>
              <a:buClr>
                <a:schemeClr val="accent1"/>
              </a:buClr>
              <a:buSzPts val="1000"/>
              <a:buFont typeface="Source Code Pro"/>
              <a:buNone/>
              <a:defRPr sz="1000">
                <a:solidFill>
                  <a:schemeClr val="accent1"/>
                </a:solidFill>
                <a:latin typeface="Source Code Pro"/>
                <a:ea typeface="Source Code Pro"/>
                <a:cs typeface="Source Code Pro"/>
                <a:sym typeface="Source Code Pro"/>
              </a:defRPr>
            </a:lvl1pPr>
            <a:lvl2pPr marL="0" lvl="1" indent="0" algn="r">
              <a:lnSpc>
                <a:spcPct val="100000"/>
              </a:lnSpc>
              <a:spcBef>
                <a:spcPts val="0"/>
              </a:spcBef>
              <a:spcAft>
                <a:spcPts val="0"/>
              </a:spcAft>
              <a:buClr>
                <a:schemeClr val="accent1"/>
              </a:buClr>
              <a:buSzPts val="1000"/>
              <a:buFont typeface="Source Code Pro"/>
              <a:buNone/>
              <a:defRPr sz="1000">
                <a:solidFill>
                  <a:schemeClr val="accent1"/>
                </a:solidFill>
                <a:latin typeface="Source Code Pro"/>
                <a:ea typeface="Source Code Pro"/>
                <a:cs typeface="Source Code Pro"/>
                <a:sym typeface="Source Code Pro"/>
              </a:defRPr>
            </a:lvl2pPr>
            <a:lvl3pPr marL="0" lvl="2" indent="0" algn="r">
              <a:lnSpc>
                <a:spcPct val="100000"/>
              </a:lnSpc>
              <a:spcBef>
                <a:spcPts val="0"/>
              </a:spcBef>
              <a:spcAft>
                <a:spcPts val="0"/>
              </a:spcAft>
              <a:buClr>
                <a:schemeClr val="accent1"/>
              </a:buClr>
              <a:buSzPts val="1000"/>
              <a:buFont typeface="Source Code Pro"/>
              <a:buNone/>
              <a:defRPr sz="1000">
                <a:solidFill>
                  <a:schemeClr val="accent1"/>
                </a:solidFill>
                <a:latin typeface="Source Code Pro"/>
                <a:ea typeface="Source Code Pro"/>
                <a:cs typeface="Source Code Pro"/>
                <a:sym typeface="Source Code Pro"/>
              </a:defRPr>
            </a:lvl3pPr>
            <a:lvl4pPr marL="0" lvl="3" indent="0" algn="r">
              <a:lnSpc>
                <a:spcPct val="100000"/>
              </a:lnSpc>
              <a:spcBef>
                <a:spcPts val="0"/>
              </a:spcBef>
              <a:spcAft>
                <a:spcPts val="0"/>
              </a:spcAft>
              <a:buClr>
                <a:schemeClr val="accent1"/>
              </a:buClr>
              <a:buSzPts val="1000"/>
              <a:buFont typeface="Source Code Pro"/>
              <a:buNone/>
              <a:defRPr sz="1000">
                <a:solidFill>
                  <a:schemeClr val="accent1"/>
                </a:solidFill>
                <a:latin typeface="Source Code Pro"/>
                <a:ea typeface="Source Code Pro"/>
                <a:cs typeface="Source Code Pro"/>
                <a:sym typeface="Source Code Pro"/>
              </a:defRPr>
            </a:lvl4pPr>
            <a:lvl5pPr marL="0" lvl="4" indent="0" algn="r">
              <a:lnSpc>
                <a:spcPct val="100000"/>
              </a:lnSpc>
              <a:spcBef>
                <a:spcPts val="0"/>
              </a:spcBef>
              <a:spcAft>
                <a:spcPts val="0"/>
              </a:spcAft>
              <a:buClr>
                <a:schemeClr val="accent1"/>
              </a:buClr>
              <a:buSzPts val="1000"/>
              <a:buFont typeface="Source Code Pro"/>
              <a:buNone/>
              <a:defRPr sz="1000">
                <a:solidFill>
                  <a:schemeClr val="accent1"/>
                </a:solidFill>
                <a:latin typeface="Source Code Pro"/>
                <a:ea typeface="Source Code Pro"/>
                <a:cs typeface="Source Code Pro"/>
                <a:sym typeface="Source Code Pro"/>
              </a:defRPr>
            </a:lvl5pPr>
            <a:lvl6pPr marL="0" lvl="5" indent="0" algn="r">
              <a:lnSpc>
                <a:spcPct val="100000"/>
              </a:lnSpc>
              <a:spcBef>
                <a:spcPts val="0"/>
              </a:spcBef>
              <a:spcAft>
                <a:spcPts val="0"/>
              </a:spcAft>
              <a:buClr>
                <a:schemeClr val="accent1"/>
              </a:buClr>
              <a:buSzPts val="1000"/>
              <a:buFont typeface="Source Code Pro"/>
              <a:buNone/>
              <a:defRPr sz="1000">
                <a:solidFill>
                  <a:schemeClr val="accent1"/>
                </a:solidFill>
                <a:latin typeface="Source Code Pro"/>
                <a:ea typeface="Source Code Pro"/>
                <a:cs typeface="Source Code Pro"/>
                <a:sym typeface="Source Code Pro"/>
              </a:defRPr>
            </a:lvl6pPr>
            <a:lvl7pPr marL="0" lvl="6" indent="0" algn="r">
              <a:lnSpc>
                <a:spcPct val="100000"/>
              </a:lnSpc>
              <a:spcBef>
                <a:spcPts val="0"/>
              </a:spcBef>
              <a:spcAft>
                <a:spcPts val="0"/>
              </a:spcAft>
              <a:buClr>
                <a:schemeClr val="accent1"/>
              </a:buClr>
              <a:buSzPts val="1000"/>
              <a:buFont typeface="Source Code Pro"/>
              <a:buNone/>
              <a:defRPr sz="1000">
                <a:solidFill>
                  <a:schemeClr val="accent1"/>
                </a:solidFill>
                <a:latin typeface="Source Code Pro"/>
                <a:ea typeface="Source Code Pro"/>
                <a:cs typeface="Source Code Pro"/>
                <a:sym typeface="Source Code Pro"/>
              </a:defRPr>
            </a:lvl7pPr>
            <a:lvl8pPr marL="0" lvl="7" indent="0" algn="r">
              <a:lnSpc>
                <a:spcPct val="100000"/>
              </a:lnSpc>
              <a:spcBef>
                <a:spcPts val="0"/>
              </a:spcBef>
              <a:spcAft>
                <a:spcPts val="0"/>
              </a:spcAft>
              <a:buClr>
                <a:schemeClr val="accent1"/>
              </a:buClr>
              <a:buSzPts val="1000"/>
              <a:buFont typeface="Source Code Pro"/>
              <a:buNone/>
              <a:defRPr sz="1000">
                <a:solidFill>
                  <a:schemeClr val="accent1"/>
                </a:solidFill>
                <a:latin typeface="Source Code Pro"/>
                <a:ea typeface="Source Code Pro"/>
                <a:cs typeface="Source Code Pro"/>
                <a:sym typeface="Source Code Pro"/>
              </a:defRPr>
            </a:lvl8pPr>
            <a:lvl9pPr marL="0" lvl="8" indent="0" algn="r">
              <a:lnSpc>
                <a:spcPct val="100000"/>
              </a:lnSpc>
              <a:spcBef>
                <a:spcPts val="0"/>
              </a:spcBef>
              <a:spcAft>
                <a:spcPts val="0"/>
              </a:spcAft>
              <a:buClr>
                <a:schemeClr val="accent1"/>
              </a:buClr>
              <a:buSzPts val="1000"/>
              <a:buFont typeface="Source Code Pro"/>
              <a:buNone/>
              <a:defRPr sz="1000">
                <a:solidFill>
                  <a:schemeClr val="accent1"/>
                </a:solidFill>
                <a:latin typeface="Source Code Pro"/>
                <a:ea typeface="Source Code Pro"/>
                <a:cs typeface="Source Code Pro"/>
                <a:sym typeface="Source Code Pro"/>
              </a:defRPr>
            </a:lvl9pPr>
          </a:lstStyle>
          <a:p>
            <a:fld id="{00000000-1234-1234-1234-123412341234}" type="slidenum">
              <a:rPr lang="en-US" smtClean="0"/>
              <a:pPr/>
              <a:t>‹#›</a:t>
            </a:fld>
            <a:endParaRPr lang="en-US" sz="1100">
              <a:solidFill>
                <a:schemeClr val="hlink"/>
              </a:solidFill>
              <a:latin typeface="Arial"/>
              <a:ea typeface="Arial"/>
              <a:cs typeface="Arial"/>
              <a:sym typeface="Arial"/>
            </a:endParaRPr>
          </a:p>
        </p:txBody>
      </p:sp>
    </p:spTree>
    <p:extLst>
      <p:ext uri="{BB962C8B-B14F-4D97-AF65-F5344CB8AC3E}">
        <p14:creationId xmlns:p14="http://schemas.microsoft.com/office/powerpoint/2010/main" val="29396183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131665"/>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320800" y="198438"/>
            <a:ext cx="10261600" cy="487362"/>
          </a:xfrm>
          <a:prstGeom prst="rect">
            <a:avLst/>
          </a:prstGeom>
        </p:spPr>
        <p:txBody>
          <a:bodyPr vert="horz"/>
          <a:lstStyle>
            <a:lvl1pPr algn="ctr">
              <a:defRPr sz="2200" b="1" cap="all" baseline="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dirty="0"/>
              <a:t>Click to edit Master title style</a:t>
            </a:r>
          </a:p>
        </p:txBody>
      </p:sp>
      <p:sp>
        <p:nvSpPr>
          <p:cNvPr id="6" name="Content Placeholder 2"/>
          <p:cNvSpPr>
            <a:spLocks noGrp="1"/>
          </p:cNvSpPr>
          <p:nvPr>
            <p:ph idx="1"/>
          </p:nvPr>
        </p:nvSpPr>
        <p:spPr>
          <a:xfrm>
            <a:off x="1320800" y="1143000"/>
            <a:ext cx="10261600" cy="5181600"/>
          </a:xfrm>
          <a:prstGeom prst="rect">
            <a:avLst/>
          </a:prstGeom>
        </p:spPr>
        <p:txBody>
          <a:bodyPr/>
          <a:lstStyle>
            <a:lvl1pPr>
              <a:defRPr>
                <a:solidFill>
                  <a:srgbClr val="174782"/>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10"/>
          <p:cNvSpPr>
            <a:spLocks noGrp="1"/>
          </p:cNvSpPr>
          <p:nvPr>
            <p:ph type="sldNum" sz="quarter" idx="12"/>
          </p:nvPr>
        </p:nvSpPr>
        <p:spPr>
          <a:xfrm>
            <a:off x="8737600" y="6553200"/>
            <a:ext cx="2844800" cy="304800"/>
          </a:xfrm>
          <a:prstGeom prst="rect">
            <a:avLst/>
          </a:prstGeom>
        </p:spPr>
        <p:txBody>
          <a:bodyPr/>
          <a:lstStyle>
            <a:lvl1pPr>
              <a:defRPr/>
            </a:lvl1pPr>
          </a:lstStyle>
          <a:p>
            <a:fld id="{A829F25A-84D3-4F9E-BD6A-3ADD05BBF9F6}" type="slidenum">
              <a:rPr lang="en-US" altLang="en-US"/>
              <a:pPr/>
              <a:t>‹#›</a:t>
            </a:fld>
            <a:endParaRPr lang="en-US" altLang="en-US" dirty="0"/>
          </a:p>
        </p:txBody>
      </p:sp>
    </p:spTree>
    <p:extLst>
      <p:ext uri="{BB962C8B-B14F-4D97-AF65-F5344CB8AC3E}">
        <p14:creationId xmlns:p14="http://schemas.microsoft.com/office/powerpoint/2010/main" val="3658804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9179"/>
            <a:ext cx="10972800" cy="600164"/>
          </a:xfrm>
          <a:prstGeom prst="rect">
            <a:avLst/>
          </a:prstGeom>
        </p:spPr>
        <p:txBody>
          <a:bodyPr/>
          <a:lstStyle>
            <a:lvl1pPr>
              <a:defRPr>
                <a:solidFill>
                  <a:srgbClr val="FFFF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09600" y="1923327"/>
            <a:ext cx="5384800" cy="4202841"/>
          </a:xfrm>
          <a:prstGeom prst="rect">
            <a:avLst/>
          </a:prstGeom>
        </p:spPr>
        <p:txBody>
          <a:bodyPr>
            <a:normAutofit/>
          </a:bodyPr>
          <a:lstStyle>
            <a:lvl1pPr>
              <a:defRPr sz="3200"/>
            </a:lvl1pPr>
            <a:lvl2pPr>
              <a:defRPr sz="2800"/>
            </a:lvl2pPr>
            <a:lvl3pPr>
              <a:defRPr sz="24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0"/>
          </p:nvPr>
        </p:nvSpPr>
        <p:spPr>
          <a:xfrm>
            <a:off x="11444821" y="6249993"/>
            <a:ext cx="654049" cy="365125"/>
          </a:xfrm>
          <a:prstGeom prst="rect">
            <a:avLst/>
          </a:prstGeom>
        </p:spPr>
        <p:txBody>
          <a:bodyPr/>
          <a:lstStyle>
            <a:lvl1pPr>
              <a:defRPr/>
            </a:lvl1pPr>
          </a:lstStyle>
          <a:p>
            <a:pPr>
              <a:defRPr/>
            </a:pPr>
            <a:fld id="{E82920FF-40B2-4A8A-B79F-C74086EE78C8}" type="slidenum">
              <a:rPr lang="en-US" smtClean="0"/>
              <a:pPr>
                <a:defRPr/>
              </a:pPr>
              <a:t>‹#›</a:t>
            </a:fld>
            <a:endParaRPr lang="en-US" dirty="0"/>
          </a:p>
        </p:txBody>
      </p:sp>
      <p:sp>
        <p:nvSpPr>
          <p:cNvPr id="6" name="Content Placeholder 2"/>
          <p:cNvSpPr>
            <a:spLocks noGrp="1"/>
          </p:cNvSpPr>
          <p:nvPr>
            <p:ph sz="half" idx="11"/>
          </p:nvPr>
        </p:nvSpPr>
        <p:spPr>
          <a:xfrm>
            <a:off x="6399399" y="1923327"/>
            <a:ext cx="5384800" cy="4202841"/>
          </a:xfrm>
          <a:prstGeom prst="rect">
            <a:avLst/>
          </a:prstGeom>
        </p:spPr>
        <p:txBody>
          <a:bodyPr>
            <a:normAutofit/>
          </a:bodyPr>
          <a:lstStyle>
            <a:lvl1pPr>
              <a:defRPr sz="3200"/>
            </a:lvl1pPr>
            <a:lvl2pPr>
              <a:defRPr sz="2800"/>
            </a:lvl2pPr>
            <a:lvl3pPr>
              <a:defRPr sz="24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4339426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_ONLY" type="titleOnly">
  <p:cSld name="TITLE_ONLY">
    <p:spTree>
      <p:nvGrpSpPr>
        <p:cNvPr id="1" name="Shape 39"/>
        <p:cNvGrpSpPr/>
        <p:nvPr/>
      </p:nvGrpSpPr>
      <p:grpSpPr>
        <a:xfrm>
          <a:off x="0" y="0"/>
          <a:ext cx="0" cy="0"/>
          <a:chOff x="0" y="0"/>
          <a:chExt cx="0" cy="0"/>
        </a:xfrm>
      </p:grpSpPr>
      <p:sp>
        <p:nvSpPr>
          <p:cNvPr id="40" name="Google Shape;40;p9"/>
          <p:cNvSpPr txBox="1">
            <a:spLocks noGrp="1"/>
          </p:cNvSpPr>
          <p:nvPr>
            <p:ph type="title"/>
          </p:nvPr>
        </p:nvSpPr>
        <p:spPr>
          <a:xfrm>
            <a:off x="406400" y="412464"/>
            <a:ext cx="11383600" cy="997605"/>
          </a:xfrm>
          <a:prstGeom prst="rect">
            <a:avLst/>
          </a:prstGeom>
          <a:noFill/>
          <a:ln>
            <a:noFill/>
          </a:ln>
        </p:spPr>
        <p:txBody>
          <a:bodyPr spcFirstLastPara="1" wrap="square" lIns="91400" tIns="91400" rIns="91400" bIns="91400" anchor="t" anchorCtr="0">
            <a:noAutofit/>
          </a:bodyPr>
          <a:lstStyle>
            <a:lvl1pPr lvl="0" algn="l">
              <a:lnSpc>
                <a:spcPct val="100000"/>
              </a:lnSpc>
              <a:spcBef>
                <a:spcPts val="0"/>
              </a:spcBef>
              <a:spcAft>
                <a:spcPts val="0"/>
              </a:spcAft>
              <a:buClr>
                <a:schemeClr val="accent1"/>
              </a:buClr>
              <a:buSzPts val="4000"/>
              <a:buFont typeface="Amatic SC"/>
              <a:buNone/>
              <a:defRPr sz="4000"/>
            </a:lvl1pPr>
            <a:lvl2pPr lvl="1" algn="l">
              <a:lnSpc>
                <a:spcPct val="100000"/>
              </a:lnSpc>
              <a:spcBef>
                <a:spcPts val="0"/>
              </a:spcBef>
              <a:spcAft>
                <a:spcPts val="0"/>
              </a:spcAft>
              <a:buClr>
                <a:schemeClr val="accent1"/>
              </a:buClr>
              <a:buSzPts val="1800"/>
              <a:buNone/>
              <a:defRPr/>
            </a:lvl2pPr>
            <a:lvl3pPr lvl="2" algn="l">
              <a:lnSpc>
                <a:spcPct val="100000"/>
              </a:lnSpc>
              <a:spcBef>
                <a:spcPts val="0"/>
              </a:spcBef>
              <a:spcAft>
                <a:spcPts val="0"/>
              </a:spcAft>
              <a:buClr>
                <a:schemeClr val="accent1"/>
              </a:buClr>
              <a:buSzPts val="1800"/>
              <a:buNone/>
              <a:defRPr/>
            </a:lvl3pPr>
            <a:lvl4pPr lvl="3" algn="l">
              <a:lnSpc>
                <a:spcPct val="100000"/>
              </a:lnSpc>
              <a:spcBef>
                <a:spcPts val="0"/>
              </a:spcBef>
              <a:spcAft>
                <a:spcPts val="0"/>
              </a:spcAft>
              <a:buClr>
                <a:schemeClr val="accent1"/>
              </a:buClr>
              <a:buSzPts val="1800"/>
              <a:buNone/>
              <a:defRPr/>
            </a:lvl4pPr>
            <a:lvl5pPr lvl="4" algn="l">
              <a:lnSpc>
                <a:spcPct val="100000"/>
              </a:lnSpc>
              <a:spcBef>
                <a:spcPts val="0"/>
              </a:spcBef>
              <a:spcAft>
                <a:spcPts val="0"/>
              </a:spcAft>
              <a:buClr>
                <a:schemeClr val="accent1"/>
              </a:buClr>
              <a:buSzPts val="1800"/>
              <a:buNone/>
              <a:defRPr/>
            </a:lvl5pPr>
            <a:lvl6pPr lvl="5" algn="l">
              <a:lnSpc>
                <a:spcPct val="100000"/>
              </a:lnSpc>
              <a:spcBef>
                <a:spcPts val="0"/>
              </a:spcBef>
              <a:spcAft>
                <a:spcPts val="0"/>
              </a:spcAft>
              <a:buClr>
                <a:schemeClr val="accent1"/>
              </a:buClr>
              <a:buSzPts val="1800"/>
              <a:buNone/>
              <a:defRPr/>
            </a:lvl6pPr>
            <a:lvl7pPr lvl="6" algn="l">
              <a:lnSpc>
                <a:spcPct val="100000"/>
              </a:lnSpc>
              <a:spcBef>
                <a:spcPts val="0"/>
              </a:spcBef>
              <a:spcAft>
                <a:spcPts val="0"/>
              </a:spcAft>
              <a:buClr>
                <a:schemeClr val="accent1"/>
              </a:buClr>
              <a:buSzPts val="1800"/>
              <a:buNone/>
              <a:defRPr/>
            </a:lvl7pPr>
            <a:lvl8pPr lvl="7" algn="l">
              <a:lnSpc>
                <a:spcPct val="100000"/>
              </a:lnSpc>
              <a:spcBef>
                <a:spcPts val="0"/>
              </a:spcBef>
              <a:spcAft>
                <a:spcPts val="0"/>
              </a:spcAft>
              <a:buClr>
                <a:schemeClr val="accent1"/>
              </a:buClr>
              <a:buSzPts val="1800"/>
              <a:buNone/>
              <a:defRPr/>
            </a:lvl8pPr>
            <a:lvl9pPr lvl="8" algn="l">
              <a:lnSpc>
                <a:spcPct val="100000"/>
              </a:lnSpc>
              <a:spcBef>
                <a:spcPts val="0"/>
              </a:spcBef>
              <a:spcAft>
                <a:spcPts val="0"/>
              </a:spcAft>
              <a:buClr>
                <a:schemeClr val="accent1"/>
              </a:buClr>
              <a:buSzPts val="1800"/>
              <a:buNone/>
              <a:defRPr/>
            </a:lvl9pPr>
          </a:lstStyle>
          <a:p>
            <a:endParaRPr/>
          </a:p>
        </p:txBody>
      </p:sp>
      <p:sp>
        <p:nvSpPr>
          <p:cNvPr id="41" name="Google Shape;41;p9"/>
          <p:cNvSpPr txBox="1">
            <a:spLocks noGrp="1"/>
          </p:cNvSpPr>
          <p:nvPr>
            <p:ph type="sldNum" idx="12"/>
          </p:nvPr>
        </p:nvSpPr>
        <p:spPr>
          <a:xfrm>
            <a:off x="9217400" y="6091933"/>
            <a:ext cx="2744400" cy="446800"/>
          </a:xfrm>
          <a:prstGeom prst="rect">
            <a:avLst/>
          </a:prstGeom>
          <a:noFill/>
          <a:ln>
            <a:noFill/>
          </a:ln>
        </p:spPr>
        <p:txBody>
          <a:bodyPr spcFirstLastPara="1" wrap="square" lIns="91400" tIns="91400" rIns="91400" bIns="91400" anchor="ctr" anchorCtr="0">
            <a:noAutofit/>
          </a:bodyPr>
          <a:lstStyle>
            <a:lvl1pPr marL="0" lvl="0" indent="0" algn="r">
              <a:lnSpc>
                <a:spcPct val="100000"/>
              </a:lnSpc>
              <a:spcBef>
                <a:spcPts val="0"/>
              </a:spcBef>
              <a:spcAft>
                <a:spcPts val="0"/>
              </a:spcAft>
              <a:buClr>
                <a:schemeClr val="accent1"/>
              </a:buClr>
              <a:buSzPts val="1000"/>
              <a:buFont typeface="Source Code Pro"/>
              <a:buNone/>
              <a:defRPr sz="1000">
                <a:solidFill>
                  <a:schemeClr val="accent1"/>
                </a:solidFill>
                <a:latin typeface="Avenir"/>
                <a:ea typeface="Avenir"/>
                <a:cs typeface="Avenir"/>
                <a:sym typeface="Avenir"/>
              </a:defRPr>
            </a:lvl1pPr>
            <a:lvl2pPr marL="0" lvl="1" indent="0" algn="r">
              <a:lnSpc>
                <a:spcPct val="100000"/>
              </a:lnSpc>
              <a:spcBef>
                <a:spcPts val="0"/>
              </a:spcBef>
              <a:spcAft>
                <a:spcPts val="0"/>
              </a:spcAft>
              <a:buClr>
                <a:schemeClr val="accent1"/>
              </a:buClr>
              <a:buSzPts val="1000"/>
              <a:buFont typeface="Source Code Pro"/>
              <a:buNone/>
              <a:defRPr sz="1000">
                <a:solidFill>
                  <a:schemeClr val="accent1"/>
                </a:solidFill>
                <a:latin typeface="Avenir"/>
                <a:ea typeface="Avenir"/>
                <a:cs typeface="Avenir"/>
                <a:sym typeface="Avenir"/>
              </a:defRPr>
            </a:lvl2pPr>
            <a:lvl3pPr marL="0" lvl="2" indent="0" algn="r">
              <a:lnSpc>
                <a:spcPct val="100000"/>
              </a:lnSpc>
              <a:spcBef>
                <a:spcPts val="0"/>
              </a:spcBef>
              <a:spcAft>
                <a:spcPts val="0"/>
              </a:spcAft>
              <a:buClr>
                <a:schemeClr val="accent1"/>
              </a:buClr>
              <a:buSzPts val="1000"/>
              <a:buFont typeface="Source Code Pro"/>
              <a:buNone/>
              <a:defRPr sz="1000">
                <a:solidFill>
                  <a:schemeClr val="accent1"/>
                </a:solidFill>
                <a:latin typeface="Avenir"/>
                <a:ea typeface="Avenir"/>
                <a:cs typeface="Avenir"/>
                <a:sym typeface="Avenir"/>
              </a:defRPr>
            </a:lvl3pPr>
            <a:lvl4pPr marL="0" lvl="3" indent="0" algn="r">
              <a:lnSpc>
                <a:spcPct val="100000"/>
              </a:lnSpc>
              <a:spcBef>
                <a:spcPts val="0"/>
              </a:spcBef>
              <a:spcAft>
                <a:spcPts val="0"/>
              </a:spcAft>
              <a:buClr>
                <a:schemeClr val="accent1"/>
              </a:buClr>
              <a:buSzPts val="1000"/>
              <a:buFont typeface="Source Code Pro"/>
              <a:buNone/>
              <a:defRPr sz="1000">
                <a:solidFill>
                  <a:schemeClr val="accent1"/>
                </a:solidFill>
                <a:latin typeface="Avenir"/>
                <a:ea typeface="Avenir"/>
                <a:cs typeface="Avenir"/>
                <a:sym typeface="Avenir"/>
              </a:defRPr>
            </a:lvl4pPr>
            <a:lvl5pPr marL="0" lvl="4" indent="0" algn="r">
              <a:lnSpc>
                <a:spcPct val="100000"/>
              </a:lnSpc>
              <a:spcBef>
                <a:spcPts val="0"/>
              </a:spcBef>
              <a:spcAft>
                <a:spcPts val="0"/>
              </a:spcAft>
              <a:buClr>
                <a:schemeClr val="accent1"/>
              </a:buClr>
              <a:buSzPts val="1000"/>
              <a:buFont typeface="Source Code Pro"/>
              <a:buNone/>
              <a:defRPr sz="1000">
                <a:solidFill>
                  <a:schemeClr val="accent1"/>
                </a:solidFill>
                <a:latin typeface="Avenir"/>
                <a:ea typeface="Avenir"/>
                <a:cs typeface="Avenir"/>
                <a:sym typeface="Avenir"/>
              </a:defRPr>
            </a:lvl5pPr>
            <a:lvl6pPr marL="0" lvl="5" indent="0" algn="r">
              <a:lnSpc>
                <a:spcPct val="100000"/>
              </a:lnSpc>
              <a:spcBef>
                <a:spcPts val="0"/>
              </a:spcBef>
              <a:spcAft>
                <a:spcPts val="0"/>
              </a:spcAft>
              <a:buClr>
                <a:schemeClr val="accent1"/>
              </a:buClr>
              <a:buSzPts val="1000"/>
              <a:buFont typeface="Source Code Pro"/>
              <a:buNone/>
              <a:defRPr sz="1000">
                <a:solidFill>
                  <a:schemeClr val="accent1"/>
                </a:solidFill>
                <a:latin typeface="Avenir"/>
                <a:ea typeface="Avenir"/>
                <a:cs typeface="Avenir"/>
                <a:sym typeface="Avenir"/>
              </a:defRPr>
            </a:lvl6pPr>
            <a:lvl7pPr marL="0" lvl="6" indent="0" algn="r">
              <a:lnSpc>
                <a:spcPct val="100000"/>
              </a:lnSpc>
              <a:spcBef>
                <a:spcPts val="0"/>
              </a:spcBef>
              <a:spcAft>
                <a:spcPts val="0"/>
              </a:spcAft>
              <a:buClr>
                <a:schemeClr val="accent1"/>
              </a:buClr>
              <a:buSzPts val="1000"/>
              <a:buFont typeface="Source Code Pro"/>
              <a:buNone/>
              <a:defRPr sz="1000">
                <a:solidFill>
                  <a:schemeClr val="accent1"/>
                </a:solidFill>
                <a:latin typeface="Avenir"/>
                <a:ea typeface="Avenir"/>
                <a:cs typeface="Avenir"/>
                <a:sym typeface="Avenir"/>
              </a:defRPr>
            </a:lvl7pPr>
            <a:lvl8pPr marL="0" lvl="7" indent="0" algn="r">
              <a:lnSpc>
                <a:spcPct val="100000"/>
              </a:lnSpc>
              <a:spcBef>
                <a:spcPts val="0"/>
              </a:spcBef>
              <a:spcAft>
                <a:spcPts val="0"/>
              </a:spcAft>
              <a:buClr>
                <a:schemeClr val="accent1"/>
              </a:buClr>
              <a:buSzPts val="1000"/>
              <a:buFont typeface="Source Code Pro"/>
              <a:buNone/>
              <a:defRPr sz="1000">
                <a:solidFill>
                  <a:schemeClr val="accent1"/>
                </a:solidFill>
                <a:latin typeface="Avenir"/>
                <a:ea typeface="Avenir"/>
                <a:cs typeface="Avenir"/>
                <a:sym typeface="Avenir"/>
              </a:defRPr>
            </a:lvl8pPr>
            <a:lvl9pPr marL="0" lvl="8" indent="0" algn="r">
              <a:lnSpc>
                <a:spcPct val="100000"/>
              </a:lnSpc>
              <a:spcBef>
                <a:spcPts val="0"/>
              </a:spcBef>
              <a:spcAft>
                <a:spcPts val="0"/>
              </a:spcAft>
              <a:buClr>
                <a:schemeClr val="accent1"/>
              </a:buClr>
              <a:buSzPts val="1000"/>
              <a:buFont typeface="Source Code Pro"/>
              <a:buNone/>
              <a:defRPr sz="1000">
                <a:solidFill>
                  <a:schemeClr val="accent1"/>
                </a:solidFill>
                <a:latin typeface="Avenir"/>
                <a:ea typeface="Avenir"/>
                <a:cs typeface="Avenir"/>
                <a:sym typeface="Avenir"/>
              </a:defRPr>
            </a:lvl9pPr>
          </a:lstStyle>
          <a:p>
            <a:fld id="{00000000-1234-1234-1234-123412341234}" type="slidenum">
              <a:rPr lang="en-US" smtClean="0"/>
              <a:pPr/>
              <a:t>‹#›</a:t>
            </a:fld>
            <a:endParaRPr lang="en-US" sz="1100">
              <a:solidFill>
                <a:schemeClr val="hlink"/>
              </a:solidFill>
            </a:endParaRPr>
          </a:p>
        </p:txBody>
      </p:sp>
    </p:spTree>
    <p:extLst>
      <p:ext uri="{BB962C8B-B14F-4D97-AF65-F5344CB8AC3E}">
        <p14:creationId xmlns:p14="http://schemas.microsoft.com/office/powerpoint/2010/main" val="14853180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1">
                    <a:lumMod val="75000"/>
                  </a:schemeClr>
                </a:solidFill>
              </a:defRPr>
            </a:lvl1pPr>
          </a:lstStyle>
          <a:p>
            <a:r>
              <a:rPr lang="en-US" dirty="0"/>
              <a:t>Click to edit Master title style</a:t>
            </a:r>
          </a:p>
        </p:txBody>
      </p:sp>
      <p:sp>
        <p:nvSpPr>
          <p:cNvPr id="5" name="Date Placeholder 4">
            <a:extLst>
              <a:ext uri="{FF2B5EF4-FFF2-40B4-BE49-F238E27FC236}">
                <a16:creationId xmlns:a16="http://schemas.microsoft.com/office/drawing/2014/main" id="{49903D77-C38F-48C5-87FE-F7C8BE2BD257}"/>
              </a:ext>
            </a:extLst>
          </p:cNvPr>
          <p:cNvSpPr>
            <a:spLocks noGrp="1"/>
          </p:cNvSpPr>
          <p:nvPr>
            <p:ph type="dt" sz="half" idx="10"/>
          </p:nvPr>
        </p:nvSpPr>
        <p:spPr/>
        <p:txBody>
          <a:bodyPr/>
          <a:lstStyle/>
          <a:p>
            <a:fld id="{C2CB8D99-0A6B-43C9-AABB-29FE685142ED}" type="datetime1">
              <a:rPr lang="en-US" smtClean="0"/>
              <a:t>11/22/2022</a:t>
            </a:fld>
            <a:endParaRPr lang="en-US"/>
          </a:p>
        </p:txBody>
      </p:sp>
      <p:sp>
        <p:nvSpPr>
          <p:cNvPr id="7" name="Footer Placeholder 6">
            <a:extLst>
              <a:ext uri="{FF2B5EF4-FFF2-40B4-BE49-F238E27FC236}">
                <a16:creationId xmlns:a16="http://schemas.microsoft.com/office/drawing/2014/main" id="{708DC488-271F-4DEE-AACE-F311D3F51756}"/>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B937CAC8-F2B9-482A-BCCD-D72DAA6B2584}"/>
              </a:ext>
            </a:extLst>
          </p:cNvPr>
          <p:cNvSpPr>
            <a:spLocks noGrp="1"/>
          </p:cNvSpPr>
          <p:nvPr>
            <p:ph type="sldNum" sz="quarter" idx="12"/>
          </p:nvPr>
        </p:nvSpPr>
        <p:spPr/>
        <p:txBody>
          <a:bodyPr/>
          <a:lstStyle/>
          <a:p>
            <a:fld id="{4E6DB2D9-BBD8-435B-B34A-9B8472CE273E}" type="slidenum">
              <a:rPr lang="en-US" smtClean="0"/>
              <a:pPr/>
              <a:t>‹#›</a:t>
            </a:fld>
            <a:endParaRPr lang="en-US" dirty="0"/>
          </a:p>
        </p:txBody>
      </p:sp>
    </p:spTree>
    <p:extLst>
      <p:ext uri="{BB962C8B-B14F-4D97-AF65-F5344CB8AC3E}">
        <p14:creationId xmlns:p14="http://schemas.microsoft.com/office/powerpoint/2010/main" val="382894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B70E1-8FA2-584F-866E-EAA1DC56E3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8BCE0F-79AD-E849-89DF-B3334435724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9DC8D8-ABF0-E74C-8805-1B635AC476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34208F-13F7-2544-9B7D-88D0401DB731}"/>
              </a:ext>
            </a:extLst>
          </p:cNvPr>
          <p:cNvSpPr>
            <a:spLocks noGrp="1"/>
          </p:cNvSpPr>
          <p:nvPr>
            <p:ph type="dt" sz="half" idx="10"/>
          </p:nvPr>
        </p:nvSpPr>
        <p:spPr/>
        <p:txBody>
          <a:bodyPr/>
          <a:lstStyle/>
          <a:p>
            <a:fld id="{C764DE79-268F-4C1A-8933-263129D2AF90}" type="datetimeFigureOut">
              <a:rPr lang="en-US" smtClean="0"/>
              <a:t>11/22/2022</a:t>
            </a:fld>
            <a:endParaRPr lang="en-US" dirty="0"/>
          </a:p>
        </p:txBody>
      </p:sp>
      <p:sp>
        <p:nvSpPr>
          <p:cNvPr id="6" name="Footer Placeholder 5">
            <a:extLst>
              <a:ext uri="{FF2B5EF4-FFF2-40B4-BE49-F238E27FC236}">
                <a16:creationId xmlns:a16="http://schemas.microsoft.com/office/drawing/2014/main" id="{968388BE-A81F-674D-A6A8-43479740459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E0CCBC0-C1A4-1243-A226-6827D35DD1DA}"/>
              </a:ext>
            </a:extLst>
          </p:cNvPr>
          <p:cNvSpPr>
            <a:spLocks noGrp="1"/>
          </p:cNvSpPr>
          <p:nvPr>
            <p:ph type="sldNum" sz="quarter" idx="12"/>
          </p:nvPr>
        </p:nvSpPr>
        <p:spPr/>
        <p:txBody>
          <a:bodyPr/>
          <a:lstStyle/>
          <a:p>
            <a:fld id="{BF66320F-4500-5E49-A0A7-216E812C2B1B}" type="slidenum">
              <a:rPr lang="en-US" smtClean="0"/>
              <a:t>‹#›</a:t>
            </a:fld>
            <a:endParaRPr lang="en-US"/>
          </a:p>
        </p:txBody>
      </p:sp>
    </p:spTree>
    <p:extLst>
      <p:ext uri="{BB962C8B-B14F-4D97-AF65-F5344CB8AC3E}">
        <p14:creationId xmlns:p14="http://schemas.microsoft.com/office/powerpoint/2010/main" val="3510675347"/>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with Logo in Left Corn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1C56573-AAED-3E4C-B9B8-9BD0E7F32A97}"/>
              </a:ext>
            </a:extLst>
          </p:cNvPr>
          <p:cNvSpPr/>
          <p:nvPr userDrawn="1"/>
        </p:nvSpPr>
        <p:spPr>
          <a:xfrm>
            <a:off x="356981" y="6342539"/>
            <a:ext cx="1544011" cy="27719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b="1">
                <a:solidFill>
                  <a:schemeClr val="accent1">
                    <a:lumMod val="75000"/>
                  </a:schemeClr>
                </a:solidFill>
              </a:defRPr>
            </a:lvl1pPr>
          </a:lstStyle>
          <a:p>
            <a:r>
              <a:rPr lang="en-US" dirty="0"/>
              <a:t>Click to edit Master title style</a:t>
            </a:r>
          </a:p>
        </p:txBody>
      </p:sp>
      <p:sp>
        <p:nvSpPr>
          <p:cNvPr id="5" name="Date Placeholder 4">
            <a:extLst>
              <a:ext uri="{FF2B5EF4-FFF2-40B4-BE49-F238E27FC236}">
                <a16:creationId xmlns:a16="http://schemas.microsoft.com/office/drawing/2014/main" id="{49903D77-C38F-48C5-87FE-F7C8BE2BD257}"/>
              </a:ext>
            </a:extLst>
          </p:cNvPr>
          <p:cNvSpPr>
            <a:spLocks noGrp="1"/>
          </p:cNvSpPr>
          <p:nvPr>
            <p:ph type="dt" sz="half" idx="10"/>
          </p:nvPr>
        </p:nvSpPr>
        <p:spPr/>
        <p:txBody>
          <a:bodyPr/>
          <a:lstStyle/>
          <a:p>
            <a:fld id="{ABACD9A6-9B6F-CF44-8031-C520FEFEE479}" type="datetime1">
              <a:rPr lang="en-US" smtClean="0"/>
              <a:t>11/22/2022</a:t>
            </a:fld>
            <a:endParaRPr lang="en-US"/>
          </a:p>
        </p:txBody>
      </p:sp>
      <p:sp>
        <p:nvSpPr>
          <p:cNvPr id="8" name="Slide Number Placeholder 7">
            <a:extLst>
              <a:ext uri="{FF2B5EF4-FFF2-40B4-BE49-F238E27FC236}">
                <a16:creationId xmlns:a16="http://schemas.microsoft.com/office/drawing/2014/main" id="{B937CAC8-F2B9-482A-BCCD-D72DAA6B2584}"/>
              </a:ext>
            </a:extLst>
          </p:cNvPr>
          <p:cNvSpPr>
            <a:spLocks noGrp="1"/>
          </p:cNvSpPr>
          <p:nvPr>
            <p:ph type="sldNum" sz="quarter" idx="12"/>
          </p:nvPr>
        </p:nvSpPr>
        <p:spPr/>
        <p:txBody>
          <a:bodyPr/>
          <a:lstStyle/>
          <a:p>
            <a:fld id="{4E6DB2D9-BBD8-435B-B34A-9B8472CE273E}" type="slidenum">
              <a:rPr lang="en-US" smtClean="0"/>
              <a:pPr/>
              <a:t>‹#›</a:t>
            </a:fld>
            <a:endParaRPr lang="en-US" dirty="0"/>
          </a:p>
        </p:txBody>
      </p:sp>
      <p:sp>
        <p:nvSpPr>
          <p:cNvPr id="4" name="Text Placeholder 3">
            <a:extLst>
              <a:ext uri="{FF2B5EF4-FFF2-40B4-BE49-F238E27FC236}">
                <a16:creationId xmlns:a16="http://schemas.microsoft.com/office/drawing/2014/main" id="{FBCE9B53-8B9F-7943-B260-42DD15AE440E}"/>
              </a:ext>
            </a:extLst>
          </p:cNvPr>
          <p:cNvSpPr>
            <a:spLocks noGrp="1"/>
          </p:cNvSpPr>
          <p:nvPr>
            <p:ph type="body" sz="quarter" idx="13"/>
          </p:nvPr>
        </p:nvSpPr>
        <p:spPr>
          <a:xfrm>
            <a:off x="538165" y="1252537"/>
            <a:ext cx="11115675" cy="49847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A picture containing food, drawing&#10;&#10;Description automatically generated">
            <a:extLst>
              <a:ext uri="{FF2B5EF4-FFF2-40B4-BE49-F238E27FC236}">
                <a16:creationId xmlns:a16="http://schemas.microsoft.com/office/drawing/2014/main" id="{492F3ABF-44E3-4A4F-A03E-C0379F7D5ED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980" y="6374233"/>
            <a:ext cx="1387976" cy="215565"/>
          </a:xfrm>
          <a:prstGeom prst="rect">
            <a:avLst/>
          </a:prstGeom>
        </p:spPr>
      </p:pic>
    </p:spTree>
    <p:extLst>
      <p:ext uri="{BB962C8B-B14F-4D97-AF65-F5344CB8AC3E}">
        <p14:creationId xmlns:p14="http://schemas.microsoft.com/office/powerpoint/2010/main" val="3979785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1">
                    <a:lumMod val="75000"/>
                  </a:schemeClr>
                </a:solidFill>
              </a:defRPr>
            </a:lvl1pPr>
          </a:lstStyle>
          <a:p>
            <a:r>
              <a:rPr lang="en-US" dirty="0"/>
              <a:t>Click to edit Master title style</a:t>
            </a:r>
          </a:p>
        </p:txBody>
      </p:sp>
      <p:sp>
        <p:nvSpPr>
          <p:cNvPr id="5" name="Date Placeholder 4">
            <a:extLst>
              <a:ext uri="{FF2B5EF4-FFF2-40B4-BE49-F238E27FC236}">
                <a16:creationId xmlns:a16="http://schemas.microsoft.com/office/drawing/2014/main" id="{49903D77-C38F-48C5-87FE-F7C8BE2BD257}"/>
              </a:ext>
            </a:extLst>
          </p:cNvPr>
          <p:cNvSpPr>
            <a:spLocks noGrp="1"/>
          </p:cNvSpPr>
          <p:nvPr>
            <p:ph type="dt" sz="half" idx="10"/>
          </p:nvPr>
        </p:nvSpPr>
        <p:spPr/>
        <p:txBody>
          <a:bodyPr/>
          <a:lstStyle/>
          <a:p>
            <a:fld id="{FCE95015-C9B1-3D40-83C3-AE321C39BFDB}" type="datetime1">
              <a:rPr lang="en-US" smtClean="0"/>
              <a:t>11/22/2022</a:t>
            </a:fld>
            <a:endParaRPr lang="en-US"/>
          </a:p>
        </p:txBody>
      </p:sp>
      <p:sp>
        <p:nvSpPr>
          <p:cNvPr id="7" name="Footer Placeholder 6">
            <a:extLst>
              <a:ext uri="{FF2B5EF4-FFF2-40B4-BE49-F238E27FC236}">
                <a16:creationId xmlns:a16="http://schemas.microsoft.com/office/drawing/2014/main" id="{708DC488-271F-4DEE-AACE-F311D3F51756}"/>
              </a:ext>
            </a:extLst>
          </p:cNvPr>
          <p:cNvSpPr>
            <a:spLocks noGrp="1"/>
          </p:cNvSpPr>
          <p:nvPr>
            <p:ph type="ftr" sz="quarter" idx="11"/>
          </p:nvPr>
        </p:nvSpPr>
        <p:spPr/>
        <p:txBody>
          <a:bodyPr/>
          <a:lstStyle/>
          <a:p>
            <a:r>
              <a:rPr lang="en-US"/>
              <a:t>Whole Health Institute</a:t>
            </a:r>
            <a:endParaRPr lang="en-US" dirty="0"/>
          </a:p>
        </p:txBody>
      </p:sp>
      <p:sp>
        <p:nvSpPr>
          <p:cNvPr id="8" name="Slide Number Placeholder 7">
            <a:extLst>
              <a:ext uri="{FF2B5EF4-FFF2-40B4-BE49-F238E27FC236}">
                <a16:creationId xmlns:a16="http://schemas.microsoft.com/office/drawing/2014/main" id="{B937CAC8-F2B9-482A-BCCD-D72DAA6B2584}"/>
              </a:ext>
            </a:extLst>
          </p:cNvPr>
          <p:cNvSpPr>
            <a:spLocks noGrp="1"/>
          </p:cNvSpPr>
          <p:nvPr>
            <p:ph type="sldNum" sz="quarter" idx="12"/>
          </p:nvPr>
        </p:nvSpPr>
        <p:spPr/>
        <p:txBody>
          <a:bodyPr/>
          <a:lstStyle/>
          <a:p>
            <a:fld id="{4E6DB2D9-BBD8-435B-B34A-9B8472CE273E}" type="slidenum">
              <a:rPr lang="en-US" smtClean="0"/>
              <a:pPr/>
              <a:t>‹#›</a:t>
            </a:fld>
            <a:endParaRPr lang="en-US" dirty="0"/>
          </a:p>
        </p:txBody>
      </p:sp>
      <p:sp>
        <p:nvSpPr>
          <p:cNvPr id="9" name="Content Placeholder 2">
            <a:extLst>
              <a:ext uri="{FF2B5EF4-FFF2-40B4-BE49-F238E27FC236}">
                <a16:creationId xmlns:a16="http://schemas.microsoft.com/office/drawing/2014/main" id="{C9E5A1B3-BA0B-6C44-AF00-7E81A579EA5B}"/>
              </a:ext>
            </a:extLst>
          </p:cNvPr>
          <p:cNvSpPr>
            <a:spLocks noGrp="1"/>
          </p:cNvSpPr>
          <p:nvPr>
            <p:ph sz="quarter" idx="13"/>
          </p:nvPr>
        </p:nvSpPr>
        <p:spPr>
          <a:xfrm>
            <a:off x="559595" y="1322813"/>
            <a:ext cx="5432647" cy="50292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0C16AAE3-16D0-6F40-BC13-6EE9C8D0E467}"/>
              </a:ext>
            </a:extLst>
          </p:cNvPr>
          <p:cNvSpPr>
            <a:spLocks noGrp="1"/>
          </p:cNvSpPr>
          <p:nvPr>
            <p:ph sz="quarter" idx="14"/>
          </p:nvPr>
        </p:nvSpPr>
        <p:spPr>
          <a:xfrm>
            <a:off x="6221896" y="1322813"/>
            <a:ext cx="5432645" cy="5029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29931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ackground">
    <p:bg>
      <p:bgPr>
        <a:solidFill>
          <a:schemeClr val="accent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6"/>
          </p:nvPr>
        </p:nvSpPr>
        <p:spPr>
          <a:xfrm>
            <a:off x="0" y="0"/>
            <a:ext cx="12192000" cy="6858000"/>
          </a:xfrm>
          <a:prstGeom prst="rect">
            <a:avLst/>
          </a:prstGeom>
        </p:spPr>
        <p:txBody>
          <a:bodyPr/>
          <a:lstStyle>
            <a:lvl1pPr marL="0" indent="0">
              <a:buNone/>
              <a:defRPr>
                <a:noFill/>
              </a:defRPr>
            </a:lvl1pPr>
          </a:lstStyle>
          <a:p>
            <a:endParaRPr lang="en-US" dirty="0"/>
          </a:p>
        </p:txBody>
      </p:sp>
      <p:sp>
        <p:nvSpPr>
          <p:cNvPr id="6" name="Text Placeholder 6"/>
          <p:cNvSpPr>
            <a:spLocks noGrp="1"/>
          </p:cNvSpPr>
          <p:nvPr>
            <p:ph type="body" sz="quarter" idx="15"/>
          </p:nvPr>
        </p:nvSpPr>
        <p:spPr>
          <a:xfrm>
            <a:off x="619200" y="6483600"/>
            <a:ext cx="10710000" cy="0"/>
          </a:xfrm>
          <a:custGeom>
            <a:avLst/>
            <a:gdLst>
              <a:gd name="connsiteX0" fmla="*/ 0 w 10579100"/>
              <a:gd name="connsiteY0" fmla="*/ 0 h 914400"/>
              <a:gd name="connsiteX1" fmla="*/ 10579100 w 10579100"/>
              <a:gd name="connsiteY1" fmla="*/ 0 h 914400"/>
              <a:gd name="connsiteX2" fmla="*/ 10579100 w 10579100"/>
              <a:gd name="connsiteY2" fmla="*/ 914400 h 914400"/>
              <a:gd name="connsiteX3" fmla="*/ 0 w 10579100"/>
              <a:gd name="connsiteY3" fmla="*/ 914400 h 914400"/>
              <a:gd name="connsiteX4" fmla="*/ 0 w 10579100"/>
              <a:gd name="connsiteY4" fmla="*/ 0 h 914400"/>
              <a:gd name="connsiteX0" fmla="*/ 10579100 w 10670540"/>
              <a:gd name="connsiteY0" fmla="*/ 914400 h 1005840"/>
              <a:gd name="connsiteX1" fmla="*/ 0 w 10670540"/>
              <a:gd name="connsiteY1" fmla="*/ 914400 h 1005840"/>
              <a:gd name="connsiteX2" fmla="*/ 0 w 10670540"/>
              <a:gd name="connsiteY2" fmla="*/ 0 h 1005840"/>
              <a:gd name="connsiteX3" fmla="*/ 10579100 w 10670540"/>
              <a:gd name="connsiteY3" fmla="*/ 0 h 1005840"/>
              <a:gd name="connsiteX4" fmla="*/ 10670540 w 10670540"/>
              <a:gd name="connsiteY4" fmla="*/ 1005840 h 1005840"/>
              <a:gd name="connsiteX0" fmla="*/ 10579100 w 10579100"/>
              <a:gd name="connsiteY0" fmla="*/ 914400 h 914400"/>
              <a:gd name="connsiteX1" fmla="*/ 0 w 10579100"/>
              <a:gd name="connsiteY1" fmla="*/ 914400 h 914400"/>
              <a:gd name="connsiteX2" fmla="*/ 0 w 10579100"/>
              <a:gd name="connsiteY2" fmla="*/ 0 h 914400"/>
              <a:gd name="connsiteX3" fmla="*/ 10579100 w 10579100"/>
              <a:gd name="connsiteY3" fmla="*/ 0 h 914400"/>
              <a:gd name="connsiteX0" fmla="*/ 0 w 10579100"/>
              <a:gd name="connsiteY0" fmla="*/ 914400 h 914400"/>
              <a:gd name="connsiteX1" fmla="*/ 0 w 10579100"/>
              <a:gd name="connsiteY1" fmla="*/ 0 h 914400"/>
              <a:gd name="connsiteX2" fmla="*/ 10579100 w 10579100"/>
              <a:gd name="connsiteY2" fmla="*/ 0 h 914400"/>
              <a:gd name="connsiteX0" fmla="*/ 0 w 10579100"/>
              <a:gd name="connsiteY0" fmla="*/ 0 h 0"/>
              <a:gd name="connsiteX1" fmla="*/ 10579100 w 10579100"/>
              <a:gd name="connsiteY1" fmla="*/ 0 h 0"/>
            </a:gdLst>
            <a:ahLst/>
            <a:cxnLst>
              <a:cxn ang="0">
                <a:pos x="connsiteX0" y="connsiteY0"/>
              </a:cxn>
              <a:cxn ang="0">
                <a:pos x="connsiteX1" y="connsiteY1"/>
              </a:cxn>
            </a:cxnLst>
            <a:rect l="l" t="t" r="r" b="b"/>
            <a:pathLst>
              <a:path w="10579100">
                <a:moveTo>
                  <a:pt x="0" y="0"/>
                </a:moveTo>
                <a:lnTo>
                  <a:pt x="10579100" y="0"/>
                </a:lnTo>
              </a:path>
            </a:pathLst>
          </a:custGeom>
          <a:ln w="6350">
            <a:solidFill>
              <a:schemeClr val="bg1">
                <a:lumMod val="75000"/>
              </a:schemeClr>
            </a:solidFill>
          </a:ln>
        </p:spPr>
        <p:txBody>
          <a:bodyPr/>
          <a:lstStyle>
            <a:lvl1pPr marL="0" indent="0">
              <a:buNone/>
              <a:defRPr>
                <a:noFill/>
              </a:defRPr>
            </a:lvl1pPr>
          </a:lstStyle>
          <a:p>
            <a:pPr lvl="0"/>
            <a:endParaRPr lang="en-US" dirty="0"/>
          </a:p>
        </p:txBody>
      </p:sp>
      <p:sp>
        <p:nvSpPr>
          <p:cNvPr id="5" name="Date Placeholder 4">
            <a:extLst>
              <a:ext uri="{FF2B5EF4-FFF2-40B4-BE49-F238E27FC236}">
                <a16:creationId xmlns:a16="http://schemas.microsoft.com/office/drawing/2014/main" id="{C07A47A3-39AE-4E1A-83F5-286C0C53F32F}"/>
              </a:ext>
            </a:extLst>
          </p:cNvPr>
          <p:cNvSpPr>
            <a:spLocks noGrp="1"/>
          </p:cNvSpPr>
          <p:nvPr>
            <p:ph type="dt" sz="half" idx="17"/>
          </p:nvPr>
        </p:nvSpPr>
        <p:spPr/>
        <p:txBody>
          <a:bodyPr/>
          <a:lstStyle/>
          <a:p>
            <a:fld id="{E259F6D8-43DD-F441-8D68-9F71DF45283A}" type="datetime1">
              <a:rPr lang="en-US" smtClean="0"/>
              <a:t>11/22/2022</a:t>
            </a:fld>
            <a:endParaRPr lang="en-US"/>
          </a:p>
        </p:txBody>
      </p:sp>
      <p:sp>
        <p:nvSpPr>
          <p:cNvPr id="8" name="Footer Placeholder 7">
            <a:extLst>
              <a:ext uri="{FF2B5EF4-FFF2-40B4-BE49-F238E27FC236}">
                <a16:creationId xmlns:a16="http://schemas.microsoft.com/office/drawing/2014/main" id="{BE248FC3-E567-4D5A-9D27-DF4E3FFC974B}"/>
              </a:ext>
            </a:extLst>
          </p:cNvPr>
          <p:cNvSpPr>
            <a:spLocks noGrp="1"/>
          </p:cNvSpPr>
          <p:nvPr>
            <p:ph type="ftr" sz="quarter" idx="18"/>
          </p:nvPr>
        </p:nvSpPr>
        <p:spPr/>
        <p:txBody>
          <a:bodyPr/>
          <a:lstStyle/>
          <a:p>
            <a:r>
              <a:rPr lang="en-US"/>
              <a:t>Whole Health Institute</a:t>
            </a:r>
            <a:endParaRPr lang="en-US" dirty="0"/>
          </a:p>
        </p:txBody>
      </p:sp>
      <p:sp>
        <p:nvSpPr>
          <p:cNvPr id="9" name="Slide Number Placeholder 8">
            <a:extLst>
              <a:ext uri="{FF2B5EF4-FFF2-40B4-BE49-F238E27FC236}">
                <a16:creationId xmlns:a16="http://schemas.microsoft.com/office/drawing/2014/main" id="{33F4F30A-590F-4B7F-95E1-ACBB520F8465}"/>
              </a:ext>
            </a:extLst>
          </p:cNvPr>
          <p:cNvSpPr>
            <a:spLocks noGrp="1"/>
          </p:cNvSpPr>
          <p:nvPr>
            <p:ph type="sldNum" sz="quarter" idx="19"/>
          </p:nvPr>
        </p:nvSpPr>
        <p:spPr/>
        <p:txBody>
          <a:bodyPr/>
          <a:lstStyle>
            <a:lvl1pPr>
              <a:defRPr>
                <a:solidFill>
                  <a:srgbClr val="FFFFFF"/>
                </a:solidFill>
              </a:defRPr>
            </a:lvl1pPr>
          </a:lstStyle>
          <a:p>
            <a:fld id="{4E6DB2D9-BBD8-435B-B34A-9B8472CE273E}" type="slidenum">
              <a:rPr lang="en-US" smtClean="0"/>
              <a:pPr/>
              <a:t>‹#›</a:t>
            </a:fld>
            <a:endParaRPr lang="en-US" dirty="0"/>
          </a:p>
        </p:txBody>
      </p:sp>
    </p:spTree>
    <p:extLst>
      <p:ext uri="{BB962C8B-B14F-4D97-AF65-F5344CB8AC3E}">
        <p14:creationId xmlns:p14="http://schemas.microsoft.com/office/powerpoint/2010/main" val="4051320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siness Canva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D19C8C8-3D06-8541-B1BA-89F88124CE8C}"/>
              </a:ext>
            </a:extLst>
          </p:cNvPr>
          <p:cNvSpPr/>
          <p:nvPr userDrawn="1"/>
        </p:nvSpPr>
        <p:spPr>
          <a:xfrm>
            <a:off x="0" y="0"/>
            <a:ext cx="12192000"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78876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p:bg>
      <p:bgPr>
        <a:solidFill>
          <a:srgbClr val="0B374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39CCB0"/>
                </a:solidFill>
              </a:defRPr>
            </a:lvl1pPr>
          </a:lstStyle>
          <a:p>
            <a:r>
              <a:rPr lang="en-US" dirty="0"/>
              <a:t>Click to edit Master title style</a:t>
            </a:r>
          </a:p>
        </p:txBody>
      </p:sp>
      <p:sp>
        <p:nvSpPr>
          <p:cNvPr id="5" name="Date Placeholder 4">
            <a:extLst>
              <a:ext uri="{FF2B5EF4-FFF2-40B4-BE49-F238E27FC236}">
                <a16:creationId xmlns:a16="http://schemas.microsoft.com/office/drawing/2014/main" id="{49903D77-C38F-48C5-87FE-F7C8BE2BD257}"/>
              </a:ext>
            </a:extLst>
          </p:cNvPr>
          <p:cNvSpPr>
            <a:spLocks noGrp="1"/>
          </p:cNvSpPr>
          <p:nvPr>
            <p:ph type="dt" sz="half" idx="10"/>
          </p:nvPr>
        </p:nvSpPr>
        <p:spPr/>
        <p:txBody>
          <a:bodyPr/>
          <a:lstStyle>
            <a:lvl1pPr>
              <a:defRPr>
                <a:solidFill>
                  <a:schemeClr val="bg1"/>
                </a:solidFill>
              </a:defRPr>
            </a:lvl1pPr>
          </a:lstStyle>
          <a:p>
            <a:fld id="{E52E2CB9-E542-6142-B209-13BE9927C805}" type="datetime1">
              <a:rPr lang="en-US" smtClean="0"/>
              <a:t>11/22/2022</a:t>
            </a:fld>
            <a:endParaRPr lang="en-US"/>
          </a:p>
        </p:txBody>
      </p:sp>
      <p:sp>
        <p:nvSpPr>
          <p:cNvPr id="7" name="Footer Placeholder 6">
            <a:extLst>
              <a:ext uri="{FF2B5EF4-FFF2-40B4-BE49-F238E27FC236}">
                <a16:creationId xmlns:a16="http://schemas.microsoft.com/office/drawing/2014/main" id="{708DC488-271F-4DEE-AACE-F311D3F51756}"/>
              </a:ext>
            </a:extLst>
          </p:cNvPr>
          <p:cNvSpPr>
            <a:spLocks noGrp="1"/>
          </p:cNvSpPr>
          <p:nvPr>
            <p:ph type="ftr" sz="quarter" idx="11"/>
          </p:nvPr>
        </p:nvSpPr>
        <p:spPr/>
        <p:txBody>
          <a:bodyPr/>
          <a:lstStyle>
            <a:lvl1pPr>
              <a:defRPr>
                <a:solidFill>
                  <a:schemeClr val="bg1"/>
                </a:solidFill>
              </a:defRPr>
            </a:lvl1pPr>
          </a:lstStyle>
          <a:p>
            <a:r>
              <a:rPr lang="en-US"/>
              <a:t>Whole Health Institute</a:t>
            </a:r>
            <a:endParaRPr lang="en-US" dirty="0"/>
          </a:p>
        </p:txBody>
      </p:sp>
      <p:sp>
        <p:nvSpPr>
          <p:cNvPr id="8" name="Slide Number Placeholder 7">
            <a:extLst>
              <a:ext uri="{FF2B5EF4-FFF2-40B4-BE49-F238E27FC236}">
                <a16:creationId xmlns:a16="http://schemas.microsoft.com/office/drawing/2014/main" id="{B937CAC8-F2B9-482A-BCCD-D72DAA6B2584}"/>
              </a:ext>
            </a:extLst>
          </p:cNvPr>
          <p:cNvSpPr>
            <a:spLocks noGrp="1"/>
          </p:cNvSpPr>
          <p:nvPr>
            <p:ph type="sldNum" sz="quarter" idx="12"/>
          </p:nvPr>
        </p:nvSpPr>
        <p:spPr/>
        <p:txBody>
          <a:bodyPr/>
          <a:lstStyle>
            <a:lvl1pPr>
              <a:defRPr>
                <a:solidFill>
                  <a:schemeClr val="bg1"/>
                </a:solidFill>
              </a:defRPr>
            </a:lvl1pPr>
          </a:lstStyle>
          <a:p>
            <a:fld id="{4E6DB2D9-BBD8-435B-B34A-9B8472CE273E}" type="slidenum">
              <a:rPr lang="en-US" smtClean="0"/>
              <a:pPr/>
              <a:t>‹#›</a:t>
            </a:fld>
            <a:endParaRPr lang="en-US" dirty="0"/>
          </a:p>
        </p:txBody>
      </p:sp>
      <p:sp>
        <p:nvSpPr>
          <p:cNvPr id="6" name="Text Placeholder 2">
            <a:extLst>
              <a:ext uri="{FF2B5EF4-FFF2-40B4-BE49-F238E27FC236}">
                <a16:creationId xmlns:a16="http://schemas.microsoft.com/office/drawing/2014/main" id="{95BBEB18-7606-3C4C-92A1-76ACC2E334DE}"/>
              </a:ext>
            </a:extLst>
          </p:cNvPr>
          <p:cNvSpPr>
            <a:spLocks noGrp="1"/>
          </p:cNvSpPr>
          <p:nvPr>
            <p:ph idx="1"/>
          </p:nvPr>
        </p:nvSpPr>
        <p:spPr>
          <a:xfrm>
            <a:off x="534391" y="1377539"/>
            <a:ext cx="11139055" cy="4678878"/>
          </a:xfrm>
          <a:prstGeom prst="rect">
            <a:avLst/>
          </a:prstGeom>
        </p:spPr>
        <p:txBody>
          <a:bodyPr vert="horz" lIns="91440" tIns="45720" rIns="91440" bIns="45720" rtlCol="0">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1619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usiness Canva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D19C8C8-3D06-8541-B1BA-89F88124CE8C}"/>
              </a:ext>
            </a:extLst>
          </p:cNvPr>
          <p:cNvSpPr/>
          <p:nvPr userDrawn="1"/>
        </p:nvSpPr>
        <p:spPr>
          <a:xfrm>
            <a:off x="0" y="0"/>
            <a:ext cx="12192000" cy="6858000"/>
          </a:xfrm>
          <a:prstGeom prst="rect">
            <a:avLst/>
          </a:prstGeom>
          <a:solidFill>
            <a:srgbClr val="0B374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112701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C171C-5D69-FC4D-AD01-E3CDE35CCD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8E85EB-1A3B-D848-BE13-769763BACF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B1B78C-E8BE-DD40-A9EB-398330FD0978}"/>
              </a:ext>
            </a:extLst>
          </p:cNvPr>
          <p:cNvSpPr>
            <a:spLocks noGrp="1"/>
          </p:cNvSpPr>
          <p:nvPr>
            <p:ph type="dt" sz="half" idx="10"/>
          </p:nvPr>
        </p:nvSpPr>
        <p:spPr/>
        <p:txBody>
          <a:bodyPr/>
          <a:lstStyle/>
          <a:p>
            <a:fld id="{C764DE79-268F-4C1A-8933-263129D2AF90}" type="datetimeFigureOut">
              <a:rPr lang="en-US" smtClean="0"/>
              <a:t>11/22/2022</a:t>
            </a:fld>
            <a:endParaRPr lang="en-US" dirty="0"/>
          </a:p>
        </p:txBody>
      </p:sp>
      <p:sp>
        <p:nvSpPr>
          <p:cNvPr id="5" name="Footer Placeholder 4">
            <a:extLst>
              <a:ext uri="{FF2B5EF4-FFF2-40B4-BE49-F238E27FC236}">
                <a16:creationId xmlns:a16="http://schemas.microsoft.com/office/drawing/2014/main" id="{45D1156F-2DD9-BD40-9088-27E17B6119F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A722ED5-FFEE-E449-A794-6D57D3D018BC}"/>
              </a:ext>
            </a:extLst>
          </p:cNvPr>
          <p:cNvSpPr>
            <a:spLocks noGrp="1"/>
          </p:cNvSpPr>
          <p:nvPr>
            <p:ph type="sldNum" sz="quarter" idx="12"/>
          </p:nvPr>
        </p:nvSpPr>
        <p:spPr/>
        <p:txBody>
          <a:bodyPr/>
          <a:lstStyle/>
          <a:p>
            <a:pPr>
              <a:defRPr/>
            </a:pPr>
            <a:fld id="{D11DDEAB-D160-49BB-B571-276B9D7F0C6B}" type="slidenum">
              <a:rPr lang="en-US" smtClean="0"/>
              <a:pPr>
                <a:defRPr/>
              </a:pPr>
              <a:t>‹#›</a:t>
            </a:fld>
            <a:endParaRPr lang="en-US" dirty="0"/>
          </a:p>
        </p:txBody>
      </p:sp>
    </p:spTree>
    <p:extLst>
      <p:ext uri="{BB962C8B-B14F-4D97-AF65-F5344CB8AC3E}">
        <p14:creationId xmlns:p14="http://schemas.microsoft.com/office/powerpoint/2010/main" val="125656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2"/>
          <p:cNvSpPr>
            <a:spLocks noGrp="1"/>
          </p:cNvSpPr>
          <p:nvPr>
            <p:ph type="title"/>
          </p:nvPr>
        </p:nvSpPr>
        <p:spPr>
          <a:xfrm>
            <a:off x="537461" y="515462"/>
            <a:ext cx="11117083" cy="600164"/>
          </a:xfrm>
          <a:prstGeom prst="rect">
            <a:avLst/>
          </a:prstGeom>
        </p:spPr>
        <p:txBody>
          <a:bodyPr vert="horz" wrap="square" lIns="91440" tIns="45720" rIns="91440" bIns="45720" rtlCol="0" anchor="t" anchorCtr="0">
            <a:spAutoFit/>
          </a:bodyPr>
          <a:lstStyle/>
          <a:p>
            <a:r>
              <a:rPr lang="en-US" dirty="0"/>
              <a:t>Click to edit Master title style</a:t>
            </a:r>
          </a:p>
        </p:txBody>
      </p:sp>
      <p:sp>
        <p:nvSpPr>
          <p:cNvPr id="4" name="Slide Number Placeholder 3"/>
          <p:cNvSpPr>
            <a:spLocks noGrp="1"/>
          </p:cNvSpPr>
          <p:nvPr>
            <p:ph type="sldNum" sz="quarter" idx="4"/>
          </p:nvPr>
        </p:nvSpPr>
        <p:spPr>
          <a:xfrm>
            <a:off x="11189655" y="6300301"/>
            <a:ext cx="464888" cy="365125"/>
          </a:xfrm>
          <a:prstGeom prst="rect">
            <a:avLst/>
          </a:prstGeom>
        </p:spPr>
        <p:txBody>
          <a:bodyPr vert="horz" lIns="91440" tIns="45720" rIns="91440" bIns="45720" rtlCol="0" anchor="ctr"/>
          <a:lstStyle>
            <a:lvl1pPr algn="r">
              <a:defRPr sz="1000">
                <a:solidFill>
                  <a:schemeClr val="bg1">
                    <a:lumMod val="75000"/>
                  </a:schemeClr>
                </a:solidFill>
                <a:latin typeface="Arial" panose="020B0604020202020204" pitchFamily="34" charset="0"/>
              </a:defRPr>
            </a:lvl1pPr>
          </a:lstStyle>
          <a:p>
            <a:fld id="{4E6DB2D9-BBD8-435B-B34A-9B8472CE273E}" type="slidenum">
              <a:rPr lang="en-US" smtClean="0"/>
              <a:pPr/>
              <a:t>‹#›</a:t>
            </a:fld>
            <a:endParaRPr lang="en-US" dirty="0"/>
          </a:p>
        </p:txBody>
      </p:sp>
      <p:cxnSp>
        <p:nvCxnSpPr>
          <p:cNvPr id="6" name="Straight Connector 5"/>
          <p:cNvCxnSpPr>
            <a:cxnSpLocks/>
          </p:cNvCxnSpPr>
          <p:nvPr userDrawn="1"/>
        </p:nvCxnSpPr>
        <p:spPr>
          <a:xfrm>
            <a:off x="619200" y="6483600"/>
            <a:ext cx="1071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3"/>
          </p:nvPr>
        </p:nvSpPr>
        <p:spPr>
          <a:xfrm>
            <a:off x="559593" y="6559200"/>
            <a:ext cx="1904400" cy="169200"/>
          </a:xfrm>
          <a:prstGeom prst="rect">
            <a:avLst/>
          </a:prstGeom>
          <a:noFill/>
        </p:spPr>
        <p:txBody>
          <a:bodyPr vert="horz" lIns="91440" tIns="45720" rIns="91440" bIns="45720" rtlCol="0" anchor="ctr"/>
          <a:lstStyle>
            <a:lvl1pPr algn="l">
              <a:defRPr sz="800">
                <a:solidFill>
                  <a:schemeClr val="bg1">
                    <a:lumMod val="75000"/>
                  </a:schemeClr>
                </a:solidFill>
                <a:latin typeface="Arial" panose="020B0604020202020204" pitchFamily="34" charset="0"/>
              </a:defRPr>
            </a:lvl1pPr>
          </a:lstStyle>
          <a:p>
            <a:r>
              <a:rPr lang="en-US"/>
              <a:t>Whole Health Institute</a:t>
            </a:r>
            <a:endParaRPr lang="en-US" dirty="0"/>
          </a:p>
        </p:txBody>
      </p:sp>
      <p:sp>
        <p:nvSpPr>
          <p:cNvPr id="8" name="Text Placeholder 2">
            <a:extLst>
              <a:ext uri="{FF2B5EF4-FFF2-40B4-BE49-F238E27FC236}">
                <a16:creationId xmlns:a16="http://schemas.microsoft.com/office/drawing/2014/main" id="{97D543A4-DB23-4DCA-833E-17026CDF0F3F}"/>
              </a:ext>
            </a:extLst>
          </p:cNvPr>
          <p:cNvSpPr>
            <a:spLocks noGrp="1"/>
          </p:cNvSpPr>
          <p:nvPr>
            <p:ph type="body" idx="1"/>
          </p:nvPr>
        </p:nvSpPr>
        <p:spPr>
          <a:xfrm>
            <a:off x="534391" y="1377539"/>
            <a:ext cx="11139055" cy="467887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a:extLst>
              <a:ext uri="{FF2B5EF4-FFF2-40B4-BE49-F238E27FC236}">
                <a16:creationId xmlns:a16="http://schemas.microsoft.com/office/drawing/2014/main" id="{CF716FE4-ACCB-44AB-A7B9-4C13936B52C0}"/>
              </a:ext>
            </a:extLst>
          </p:cNvPr>
          <p:cNvSpPr>
            <a:spLocks noGrp="1"/>
          </p:cNvSpPr>
          <p:nvPr>
            <p:ph type="dt" sz="half" idx="2"/>
          </p:nvPr>
        </p:nvSpPr>
        <p:spPr>
          <a:xfrm flipH="1">
            <a:off x="9752400" y="6559200"/>
            <a:ext cx="1904400" cy="169200"/>
          </a:xfrm>
          <a:prstGeom prst="rect">
            <a:avLst/>
          </a:prstGeom>
        </p:spPr>
        <p:txBody>
          <a:bodyPr vert="horz" lIns="91440" tIns="45720" rIns="91440" bIns="45720" rtlCol="0" anchor="ctr"/>
          <a:lstStyle>
            <a:lvl1pPr algn="r">
              <a:defRPr sz="800">
                <a:solidFill>
                  <a:schemeClr val="bg1">
                    <a:lumMod val="75000"/>
                  </a:schemeClr>
                </a:solidFill>
                <a:latin typeface="Arial" panose="020B0604020202020204" pitchFamily="34" charset="0"/>
              </a:defRPr>
            </a:lvl1pPr>
          </a:lstStyle>
          <a:p>
            <a:fld id="{1120CDB1-F0E7-0F4E-8A96-42857C6A8AA0}" type="datetime1">
              <a:rPr lang="en-US" smtClean="0"/>
              <a:t>11/22/2022</a:t>
            </a:fld>
            <a:endParaRPr lang="en-US" dirty="0"/>
          </a:p>
        </p:txBody>
      </p:sp>
    </p:spTree>
    <p:extLst>
      <p:ext uri="{BB962C8B-B14F-4D97-AF65-F5344CB8AC3E}">
        <p14:creationId xmlns:p14="http://schemas.microsoft.com/office/powerpoint/2010/main" val="3754475664"/>
      </p:ext>
    </p:extLst>
  </p:cSld>
  <p:clrMap bg1="lt1" tx1="dk1" bg2="lt2" tx2="dk2" accent1="accent1" accent2="accent2" accent3="accent3" accent4="accent4" accent5="accent5" accent6="accent6" hlink="hlink" folHlink="folHlink"/>
  <p:sldLayoutIdLst>
    <p:sldLayoutId id="2147483831" r:id="rId1"/>
    <p:sldLayoutId id="2147483805" r:id="rId2"/>
    <p:sldLayoutId id="2147483835" r:id="rId3"/>
    <p:sldLayoutId id="2147483832" r:id="rId4"/>
    <p:sldLayoutId id="2147483807" r:id="rId5"/>
    <p:sldLayoutId id="2147483826" r:id="rId6"/>
    <p:sldLayoutId id="2147483833" r:id="rId7"/>
    <p:sldLayoutId id="2147483834" r:id="rId8"/>
    <p:sldLayoutId id="2147483839" r:id="rId9"/>
    <p:sldLayoutId id="2147483846" r:id="rId10"/>
    <p:sldLayoutId id="2147483865" r:id="rId11"/>
    <p:sldLayoutId id="2147483872" r:id="rId12"/>
    <p:sldLayoutId id="2147483873" r:id="rId13"/>
    <p:sldLayoutId id="2147483875" r:id="rId14"/>
    <p:sldLayoutId id="2147483877" r:id="rId15"/>
    <p:sldLayoutId id="2147483890" r:id="rId16"/>
    <p:sldLayoutId id="2147483897" r:id="rId17"/>
    <p:sldLayoutId id="2147483898" r:id="rId18"/>
    <p:sldLayoutId id="2147483899" r:id="rId19"/>
    <p:sldLayoutId id="2147483900" r:id="rId20"/>
    <p:sldLayoutId id="2147483902" r:id="rId21"/>
    <p:sldLayoutId id="2147483903" r:id="rId22"/>
    <p:sldLayoutId id="2147483912" r:id="rId23"/>
    <p:sldLayoutId id="2147483917" r:id="rId24"/>
    <p:sldLayoutId id="2147483922" r:id="rId25"/>
    <p:sldLayoutId id="2147483923" r:id="rId26"/>
    <p:sldLayoutId id="2147483925" r:id="rId27"/>
    <p:sldLayoutId id="2147483926" r:id="rId28"/>
    <p:sldLayoutId id="2147483927" r:id="rId29"/>
  </p:sldLayoutIdLst>
  <p:hf hdr="0" dt="0"/>
  <p:txStyles>
    <p:titleStyle>
      <a:lvl1pPr algn="l" defTabSz="914400" rtl="0" eaLnBrk="1" latinLnBrk="0" hangingPunct="1">
        <a:lnSpc>
          <a:spcPct val="100000"/>
        </a:lnSpc>
        <a:spcBef>
          <a:spcPct val="0"/>
        </a:spcBef>
        <a:buNone/>
        <a:defRPr sz="3300" b="1" kern="1200" spc="-20" baseline="0">
          <a:solidFill>
            <a:schemeClr val="accent1">
              <a:lumMod val="75000"/>
            </a:schemeClr>
          </a:solidFill>
          <a:latin typeface="Arial" panose="020B0604020202020204" pitchFamily="34" charset="0"/>
          <a:ea typeface="+mj-ea"/>
          <a:cs typeface="+mj-cs"/>
        </a:defRPr>
      </a:lvl1pPr>
    </p:titleStyle>
    <p:bodyStyle>
      <a:lvl1pPr marL="266700" indent="-266700" algn="l" defTabSz="914400" rtl="0" eaLnBrk="1" latinLnBrk="0" hangingPunct="1">
        <a:lnSpc>
          <a:spcPct val="117000"/>
        </a:lnSpc>
        <a:spcBef>
          <a:spcPts val="0"/>
        </a:spcBef>
        <a:spcAft>
          <a:spcPts val="600"/>
        </a:spcAft>
        <a:buClr>
          <a:schemeClr val="tx1"/>
        </a:buClr>
        <a:buSzPct val="100000"/>
        <a:buFont typeface="Arial" panose="020B0604020202020204" pitchFamily="34" charset="0"/>
        <a:buChar char="•"/>
        <a:defRPr sz="1800" kern="1200">
          <a:solidFill>
            <a:schemeClr val="tx1"/>
          </a:solidFill>
          <a:latin typeface="Arial" panose="020B0604020202020204" pitchFamily="34" charset="0"/>
          <a:ea typeface="+mn-ea"/>
          <a:cs typeface="+mn-cs"/>
        </a:defRPr>
      </a:lvl1pPr>
      <a:lvl2pPr marL="450850" indent="-184150" algn="l" defTabSz="914400" rtl="0" eaLnBrk="1" latinLnBrk="0" hangingPunct="1">
        <a:lnSpc>
          <a:spcPct val="117000"/>
        </a:lnSpc>
        <a:spcBef>
          <a:spcPts val="0"/>
        </a:spcBef>
        <a:spcAft>
          <a:spcPts val="600"/>
        </a:spcAft>
        <a:buClr>
          <a:schemeClr val="tx1"/>
        </a:buClr>
        <a:buSzPct val="100000"/>
        <a:buFont typeface="Arial" panose="020B0604020202020204" pitchFamily="34" charset="0"/>
        <a:buChar char="•"/>
        <a:defRPr sz="18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0"/>
        </a:spcBef>
        <a:spcAft>
          <a:spcPts val="600"/>
        </a:spcAft>
        <a:buClr>
          <a:schemeClr val="tx1"/>
        </a:buClr>
        <a:buFont typeface="Arial" panose="020B0604020202020204" pitchFamily="34" charset="0"/>
        <a:buChar char="•"/>
        <a:defRPr sz="18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0"/>
        </a:spcBef>
        <a:spcAft>
          <a:spcPts val="600"/>
        </a:spcAft>
        <a:buClr>
          <a:schemeClr val="tx1"/>
        </a:buClr>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0"/>
        </a:spcBef>
        <a:spcAft>
          <a:spcPts val="600"/>
        </a:spcAft>
        <a:buClr>
          <a:schemeClr val="tx1"/>
        </a:buClr>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3.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hyperlink" Target="https://ourworldindata.org/the-link-between-life-expectancy-and-health-spending-us-focus"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50.xml.rels><?xml version="1.0" encoding="UTF-8" standalone="yes"?>
<Relationships xmlns="http://schemas.openxmlformats.org/package/2006/relationships"><Relationship Id="rId2" Type="http://schemas.openxmlformats.org/officeDocument/2006/relationships/hyperlink" Target="https://youtu.be/vksdBSVAM6g" TargetMode="Externa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1BD4E1-4990-CC01-F535-513B19C26985}"/>
              </a:ext>
            </a:extLst>
          </p:cNvPr>
          <p:cNvSpPr>
            <a:spLocks noGrp="1"/>
          </p:cNvSpPr>
          <p:nvPr>
            <p:ph type="sldNum" sz="quarter" idx="12"/>
          </p:nvPr>
        </p:nvSpPr>
        <p:spPr/>
        <p:txBody>
          <a:bodyPr/>
          <a:lstStyle/>
          <a:p>
            <a:fld id="{4E6DB2D9-BBD8-435B-B34A-9B8472CE273E}" type="slidenum">
              <a:rPr lang="en-US" smtClean="0"/>
              <a:pPr/>
              <a:t>1</a:t>
            </a:fld>
            <a:endParaRPr lang="en-US" dirty="0"/>
          </a:p>
        </p:txBody>
      </p:sp>
      <p:sp>
        <p:nvSpPr>
          <p:cNvPr id="3" name="Title 2">
            <a:extLst>
              <a:ext uri="{FF2B5EF4-FFF2-40B4-BE49-F238E27FC236}">
                <a16:creationId xmlns:a16="http://schemas.microsoft.com/office/drawing/2014/main" id="{0F736540-768E-EDB9-67A8-0FC0B2E28712}"/>
              </a:ext>
            </a:extLst>
          </p:cNvPr>
          <p:cNvSpPr txBox="1">
            <a:spLocks/>
          </p:cNvSpPr>
          <p:nvPr/>
        </p:nvSpPr>
        <p:spPr>
          <a:xfrm>
            <a:off x="36570" y="1409663"/>
            <a:ext cx="11986054" cy="1569660"/>
          </a:xfrm>
          <a:prstGeom prst="rect">
            <a:avLst/>
          </a:prstGeom>
        </p:spPr>
        <p:txBody>
          <a:bodyPr/>
          <a:lstStyle>
            <a:lvl1pPr algn="l" defTabSz="914400" rtl="0" eaLnBrk="1" latinLnBrk="0" hangingPunct="1">
              <a:lnSpc>
                <a:spcPct val="100000"/>
              </a:lnSpc>
              <a:spcBef>
                <a:spcPct val="0"/>
              </a:spcBef>
              <a:buNone/>
              <a:defRPr sz="3300" kern="1200" spc="-20" baseline="0">
                <a:solidFill>
                  <a:schemeClr val="tx2"/>
                </a:solidFill>
                <a:latin typeface="Arial" panose="020B0604020202020204" pitchFamily="34" charset="0"/>
                <a:ea typeface="+mj-ea"/>
                <a:cs typeface="+mj-cs"/>
              </a:defRPr>
            </a:lvl1pPr>
          </a:lstStyle>
          <a:p>
            <a:pPr marL="0" marR="0" algn="ctr">
              <a:spcBef>
                <a:spcPts val="0"/>
              </a:spcBef>
              <a:spcAft>
                <a:spcPts val="0"/>
              </a:spcAft>
              <a:tabLst>
                <a:tab pos="2971800" algn="ctr"/>
                <a:tab pos="5943600" algn="r"/>
              </a:tabLst>
            </a:pPr>
            <a:r>
              <a:rPr lang="en-US" sz="4000" b="1" dirty="0">
                <a:solidFill>
                  <a:schemeClr val="bg1"/>
                </a:solidFill>
                <a:effectLst/>
                <a:latin typeface="Avenir Next LT Pro" panose="020B0504020202020204" pitchFamily="34" charset="0"/>
                <a:ea typeface="Times New Roman" panose="02020603050405020304" pitchFamily="18" charset="0"/>
                <a:cs typeface="Arial" panose="020B0604020202020204" pitchFamily="34" charset="0"/>
              </a:rPr>
              <a:t>The Transformation to Whole Health: </a:t>
            </a:r>
            <a:endParaRPr lang="en-US"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tabLst>
                <a:tab pos="2971800" algn="ctr"/>
                <a:tab pos="5943600" algn="r"/>
              </a:tabLst>
            </a:pPr>
            <a:r>
              <a:rPr lang="en-US" sz="4000" b="1" dirty="0">
                <a:solidFill>
                  <a:schemeClr val="bg1"/>
                </a:solidFill>
                <a:effectLst/>
                <a:latin typeface="Avenir Next LT Pro" panose="020B0504020202020204" pitchFamily="34" charset="0"/>
                <a:ea typeface="Times New Roman" panose="02020603050405020304" pitchFamily="18" charset="0"/>
                <a:cs typeface="Arial" panose="020B0604020202020204" pitchFamily="34" charset="0"/>
              </a:rPr>
              <a:t>The National Need and </a:t>
            </a:r>
          </a:p>
          <a:p>
            <a:pPr marL="0" marR="0" algn="ctr">
              <a:spcBef>
                <a:spcPts val="0"/>
              </a:spcBef>
              <a:spcAft>
                <a:spcPts val="0"/>
              </a:spcAft>
              <a:tabLst>
                <a:tab pos="2971800" algn="ctr"/>
                <a:tab pos="5943600" algn="r"/>
              </a:tabLst>
            </a:pPr>
            <a:r>
              <a:rPr lang="en-US" sz="4000" b="1" dirty="0">
                <a:solidFill>
                  <a:schemeClr val="bg1"/>
                </a:solidFill>
                <a:effectLst/>
                <a:latin typeface="Avenir Next LT Pro" panose="020B0504020202020204" pitchFamily="34" charset="0"/>
                <a:ea typeface="Times New Roman" panose="02020603050405020304" pitchFamily="18" charset="0"/>
                <a:cs typeface="Arial" panose="020B0604020202020204" pitchFamily="34" charset="0"/>
              </a:rPr>
              <a:t>the Opportunity for Virginia Tech </a:t>
            </a:r>
            <a:endParaRPr lang="en-US"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endParaRPr lang="en-US" sz="4400" dirty="0">
              <a:solidFill>
                <a:schemeClr val="bg1"/>
              </a:solidFill>
              <a:effectLst/>
              <a:latin typeface="+mj-lt"/>
              <a:ea typeface="Calibri" panose="020F0502020204030204" pitchFamily="34" charset="0"/>
            </a:endParaRPr>
          </a:p>
        </p:txBody>
      </p:sp>
      <p:sp>
        <p:nvSpPr>
          <p:cNvPr id="4" name="Subtitle 5">
            <a:extLst>
              <a:ext uri="{FF2B5EF4-FFF2-40B4-BE49-F238E27FC236}">
                <a16:creationId xmlns:a16="http://schemas.microsoft.com/office/drawing/2014/main" id="{B3CB8480-5764-29BA-7A25-66EE5EEEDC4C}"/>
              </a:ext>
            </a:extLst>
          </p:cNvPr>
          <p:cNvSpPr txBox="1">
            <a:spLocks/>
          </p:cNvSpPr>
          <p:nvPr/>
        </p:nvSpPr>
        <p:spPr>
          <a:xfrm>
            <a:off x="404652" y="4471996"/>
            <a:ext cx="11249890" cy="1406236"/>
          </a:xfrm>
        </p:spPr>
        <p:txBody>
          <a:bodyPr>
            <a:noAutofit/>
          </a:bodyPr>
          <a:lstStyle>
            <a:lvl1pPr marL="266700" indent="-266700" algn="l" defTabSz="914400" rtl="0" eaLnBrk="1" latinLnBrk="0" hangingPunct="1">
              <a:lnSpc>
                <a:spcPct val="117000"/>
              </a:lnSpc>
              <a:spcBef>
                <a:spcPts val="0"/>
              </a:spcBef>
              <a:spcAft>
                <a:spcPts val="600"/>
              </a:spcAft>
              <a:buClr>
                <a:schemeClr val="tx1"/>
              </a:buClr>
              <a:buSzPct val="100000"/>
              <a:buFont typeface="Arial" panose="020B0604020202020204" pitchFamily="34" charset="0"/>
              <a:buChar char="•"/>
              <a:defRPr sz="1800" kern="1200">
                <a:solidFill>
                  <a:schemeClr val="tx1"/>
                </a:solidFill>
                <a:latin typeface="Arial" panose="020B0604020202020204" pitchFamily="34" charset="0"/>
                <a:ea typeface="+mn-ea"/>
                <a:cs typeface="+mn-cs"/>
              </a:defRPr>
            </a:lvl1pPr>
            <a:lvl2pPr marL="450850" indent="-184150" algn="l" defTabSz="914400" rtl="0" eaLnBrk="1" latinLnBrk="0" hangingPunct="1">
              <a:lnSpc>
                <a:spcPct val="117000"/>
              </a:lnSpc>
              <a:spcBef>
                <a:spcPts val="0"/>
              </a:spcBef>
              <a:spcAft>
                <a:spcPts val="600"/>
              </a:spcAft>
              <a:buClr>
                <a:schemeClr val="tx1"/>
              </a:buClr>
              <a:buSzPct val="100000"/>
              <a:buFont typeface="Arial" panose="020B0604020202020204" pitchFamily="34" charset="0"/>
              <a:buChar char="•"/>
              <a:defRPr sz="18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0"/>
              </a:spcBef>
              <a:spcAft>
                <a:spcPts val="600"/>
              </a:spcAft>
              <a:buClr>
                <a:schemeClr val="tx1"/>
              </a:buClr>
              <a:buFont typeface="Arial" panose="020B0604020202020204" pitchFamily="34" charset="0"/>
              <a:buChar char="•"/>
              <a:defRPr sz="18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0"/>
              </a:spcBef>
              <a:spcAft>
                <a:spcPts val="600"/>
              </a:spcAft>
              <a:buClr>
                <a:schemeClr val="tx1"/>
              </a:buClr>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0"/>
              </a:spcBef>
              <a:spcAft>
                <a:spcPts val="600"/>
              </a:spcAft>
              <a:buClr>
                <a:schemeClr val="tx1"/>
              </a:buClr>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solidFill>
                  <a:schemeClr val="bg1"/>
                </a:solidFill>
              </a:rPr>
              <a:t>Tracy Gaudet, MD</a:t>
            </a:r>
          </a:p>
          <a:p>
            <a:pPr algn="ctr"/>
            <a:r>
              <a:rPr lang="en-US" dirty="0">
                <a:solidFill>
                  <a:schemeClr val="bg1"/>
                </a:solidFill>
              </a:rPr>
              <a:t>Former Executive Director, Whole Health Institute</a:t>
            </a:r>
          </a:p>
          <a:p>
            <a:pPr algn="ctr"/>
            <a:r>
              <a:rPr lang="en-US" dirty="0">
                <a:solidFill>
                  <a:schemeClr val="bg1"/>
                </a:solidFill>
              </a:rPr>
              <a:t>Former Executive Director, Office of Patient-Centered Care and Cultural Transformation,</a:t>
            </a:r>
          </a:p>
          <a:p>
            <a:pPr algn="ctr"/>
            <a:r>
              <a:rPr lang="en-US" dirty="0">
                <a:solidFill>
                  <a:schemeClr val="bg1"/>
                </a:solidFill>
              </a:rPr>
              <a:t> Veterans Health Administration</a:t>
            </a:r>
          </a:p>
        </p:txBody>
      </p:sp>
    </p:spTree>
    <p:extLst>
      <p:ext uri="{BB962C8B-B14F-4D97-AF65-F5344CB8AC3E}">
        <p14:creationId xmlns:p14="http://schemas.microsoft.com/office/powerpoint/2010/main" val="2402165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038" y="214425"/>
            <a:ext cx="10841645" cy="690564"/>
          </a:xfrm>
        </p:spPr>
        <p:txBody>
          <a:bodyPr spcFirstLastPara="1" vert="horz" wrap="square" lIns="121917" tIns="60959" rIns="121917" bIns="60959" rtlCol="0" anchor="t" anchorCtr="0">
            <a:noAutofit/>
          </a:bodyPr>
          <a:lstStyle/>
          <a:p>
            <a:pPr algn="l"/>
            <a:r>
              <a:rPr lang="en-US" sz="4267" b="1" dirty="0">
                <a:latin typeface="Montserrat Medium" panose="00000600000000000000" pitchFamily="2" charset="0"/>
                <a:cs typeface="Arial" panose="020B0604020202020204" pitchFamily="34" charset="0"/>
              </a:rPr>
              <a:t>	</a:t>
            </a:r>
            <a:r>
              <a:rPr lang="en-US" sz="3600" b="1" dirty="0">
                <a:cs typeface="Arial" panose="020B0604020202020204" pitchFamily="34" charset="0"/>
              </a:rPr>
              <a:t>		</a:t>
            </a:r>
          </a:p>
        </p:txBody>
      </p:sp>
      <p:graphicFrame>
        <p:nvGraphicFramePr>
          <p:cNvPr id="8" name="Table 8">
            <a:extLst>
              <a:ext uri="{FF2B5EF4-FFF2-40B4-BE49-F238E27FC236}">
                <a16:creationId xmlns:a16="http://schemas.microsoft.com/office/drawing/2014/main" id="{2328E94C-841D-4DC7-9339-276B4ADEBFCA}"/>
              </a:ext>
            </a:extLst>
          </p:cNvPr>
          <p:cNvGraphicFramePr>
            <a:graphicFrameLocks noGrp="1"/>
          </p:cNvGraphicFramePr>
          <p:nvPr/>
        </p:nvGraphicFramePr>
        <p:xfrm>
          <a:off x="529373" y="251069"/>
          <a:ext cx="11348589" cy="6355862"/>
        </p:xfrm>
        <a:graphic>
          <a:graphicData uri="http://schemas.openxmlformats.org/drawingml/2006/table">
            <a:tbl>
              <a:tblPr firstRow="1" bandRow="1">
                <a:tableStyleId>{BC89EF96-8CEA-46FF-86C4-4CE0E7609802}</a:tableStyleId>
              </a:tblPr>
              <a:tblGrid>
                <a:gridCol w="5142378">
                  <a:extLst>
                    <a:ext uri="{9D8B030D-6E8A-4147-A177-3AD203B41FA5}">
                      <a16:colId xmlns:a16="http://schemas.microsoft.com/office/drawing/2014/main" val="3753989592"/>
                    </a:ext>
                  </a:extLst>
                </a:gridCol>
                <a:gridCol w="6206211">
                  <a:extLst>
                    <a:ext uri="{9D8B030D-6E8A-4147-A177-3AD203B41FA5}">
                      <a16:colId xmlns:a16="http://schemas.microsoft.com/office/drawing/2014/main" val="2087194298"/>
                    </a:ext>
                  </a:extLst>
                </a:gridCol>
              </a:tblGrid>
              <a:tr h="559049">
                <a:tc>
                  <a:txBody>
                    <a:bodyPr/>
                    <a:lstStyle/>
                    <a:p>
                      <a:pPr algn="ctr"/>
                      <a:r>
                        <a:rPr lang="en-US" sz="2800" dirty="0"/>
                        <a:t>Reductionistic Approach</a:t>
                      </a:r>
                      <a:endParaRPr lang="en-US" sz="2800" dirty="0">
                        <a:latin typeface="+mj-lt"/>
                      </a:endParaRPr>
                    </a:p>
                  </a:txBody>
                  <a:tcPr marL="121920" marR="121920" marT="60960" marB="60960"/>
                </a:tc>
                <a:tc>
                  <a:txBody>
                    <a:bodyPr/>
                    <a:lstStyle/>
                    <a:p>
                      <a:pPr algn="ctr"/>
                      <a:r>
                        <a:rPr lang="en-US" sz="2800" dirty="0"/>
                        <a:t>Systems Approach</a:t>
                      </a:r>
                      <a:endParaRPr lang="en-US" sz="2800" dirty="0">
                        <a:latin typeface="+mj-lt"/>
                      </a:endParaRPr>
                    </a:p>
                  </a:txBody>
                  <a:tcPr marL="121920" marR="121920" marT="60960" marB="60960"/>
                </a:tc>
                <a:extLst>
                  <a:ext uri="{0D108BD9-81ED-4DB2-BD59-A6C34878D82A}">
                    <a16:rowId xmlns:a16="http://schemas.microsoft.com/office/drawing/2014/main" val="3945750004"/>
                  </a:ext>
                </a:extLst>
              </a:tr>
              <a:tr h="664270">
                <a:tc>
                  <a:txBody>
                    <a:bodyPr/>
                    <a:lstStyle/>
                    <a:p>
                      <a:pPr algn="ctr"/>
                      <a:r>
                        <a:rPr lang="en-US" sz="2400" dirty="0"/>
                        <a:t>Focused on disease</a:t>
                      </a:r>
                      <a:endParaRPr lang="en-US" sz="2400" dirty="0">
                        <a:latin typeface="+mj-lt"/>
                      </a:endParaRPr>
                    </a:p>
                  </a:txBody>
                  <a:tcPr marL="121920" marR="121920" marT="60960" marB="60960"/>
                </a:tc>
                <a:tc>
                  <a:txBody>
                    <a:bodyPr/>
                    <a:lstStyle/>
                    <a:p>
                      <a:pPr algn="ctr"/>
                      <a:r>
                        <a:rPr lang="en-US" sz="2400" dirty="0"/>
                        <a:t>Focused on the person and their purpose</a:t>
                      </a:r>
                      <a:endParaRPr lang="en-US" sz="2400" dirty="0">
                        <a:latin typeface="+mj-lt"/>
                      </a:endParaRPr>
                    </a:p>
                  </a:txBody>
                  <a:tcPr marL="121920" marR="121920" marT="60960" marB="60960"/>
                </a:tc>
                <a:extLst>
                  <a:ext uri="{0D108BD9-81ED-4DB2-BD59-A6C34878D82A}">
                    <a16:rowId xmlns:a16="http://schemas.microsoft.com/office/drawing/2014/main" val="2080917262"/>
                  </a:ext>
                </a:extLst>
              </a:tr>
              <a:tr h="559049">
                <a:tc>
                  <a:txBody>
                    <a:bodyPr/>
                    <a:lstStyle/>
                    <a:p>
                      <a:pPr algn="ctr"/>
                      <a:r>
                        <a:rPr lang="en-US" sz="2400" dirty="0"/>
                        <a:t>Problem based</a:t>
                      </a:r>
                      <a:endParaRPr lang="en-US" sz="2400" dirty="0">
                        <a:latin typeface="+mj-lt"/>
                      </a:endParaRPr>
                    </a:p>
                  </a:txBody>
                  <a:tcPr marL="121920" marR="121920" marT="60960" marB="60960"/>
                </a:tc>
                <a:tc>
                  <a:txBody>
                    <a:bodyPr/>
                    <a:lstStyle/>
                    <a:p>
                      <a:pPr algn="ctr"/>
                      <a:r>
                        <a:rPr lang="en-US" sz="2400" dirty="0"/>
                        <a:t>Aspiration based</a:t>
                      </a:r>
                      <a:endParaRPr lang="en-US" sz="2400" dirty="0">
                        <a:latin typeface="+mj-lt"/>
                      </a:endParaRPr>
                    </a:p>
                  </a:txBody>
                  <a:tcPr marL="121920" marR="121920" marT="60960" marB="60960"/>
                </a:tc>
                <a:extLst>
                  <a:ext uri="{0D108BD9-81ED-4DB2-BD59-A6C34878D82A}">
                    <a16:rowId xmlns:a16="http://schemas.microsoft.com/office/drawing/2014/main" val="2351885775"/>
                  </a:ext>
                </a:extLst>
              </a:tr>
              <a:tr h="559049">
                <a:tc>
                  <a:txBody>
                    <a:bodyPr/>
                    <a:lstStyle/>
                    <a:p>
                      <a:pPr algn="ctr"/>
                      <a:r>
                        <a:rPr lang="en-US" sz="2400" dirty="0"/>
                        <a:t>Physician-directed</a:t>
                      </a:r>
                      <a:endParaRPr lang="en-US" sz="2400" dirty="0">
                        <a:latin typeface="+mj-lt"/>
                      </a:endParaRPr>
                    </a:p>
                  </a:txBody>
                  <a:tcPr marL="121920" marR="121920" marT="60960" marB="60960"/>
                </a:tc>
                <a:tc>
                  <a:txBody>
                    <a:bodyPr/>
                    <a:lstStyle/>
                    <a:p>
                      <a:pPr algn="ctr"/>
                      <a:r>
                        <a:rPr lang="en-US" sz="2400" dirty="0"/>
                        <a:t>Partnership with team</a:t>
                      </a:r>
                      <a:endParaRPr lang="en-US" sz="2400" dirty="0">
                        <a:latin typeface="+mj-lt"/>
                      </a:endParaRPr>
                    </a:p>
                  </a:txBody>
                  <a:tcPr marL="121920" marR="121920" marT="60960" marB="60960"/>
                </a:tc>
                <a:extLst>
                  <a:ext uri="{0D108BD9-81ED-4DB2-BD59-A6C34878D82A}">
                    <a16:rowId xmlns:a16="http://schemas.microsoft.com/office/drawing/2014/main" val="2757988296"/>
                  </a:ext>
                </a:extLst>
              </a:tr>
              <a:tr h="559049">
                <a:tc>
                  <a:txBody>
                    <a:bodyPr/>
                    <a:lstStyle/>
                    <a:p>
                      <a:pPr algn="ctr"/>
                      <a:r>
                        <a:rPr lang="en-US" sz="2400" dirty="0"/>
                        <a:t>Disease management</a:t>
                      </a:r>
                      <a:endParaRPr lang="en-US" sz="2400" dirty="0">
                        <a:latin typeface="+mj-lt"/>
                      </a:endParaRPr>
                    </a:p>
                  </a:txBody>
                  <a:tcPr marL="121920" marR="121920" marT="60960" marB="60960"/>
                </a:tc>
                <a:tc>
                  <a:txBody>
                    <a:bodyPr/>
                    <a:lstStyle/>
                    <a:p>
                      <a:pPr algn="ctr"/>
                      <a:r>
                        <a:rPr lang="en-US" sz="2400" dirty="0"/>
                        <a:t>Health optimization</a:t>
                      </a:r>
                      <a:endParaRPr lang="en-US" sz="2400" dirty="0">
                        <a:latin typeface="+mj-lt"/>
                      </a:endParaRPr>
                    </a:p>
                  </a:txBody>
                  <a:tcPr marL="121920" marR="121920" marT="60960" marB="60960"/>
                </a:tc>
                <a:extLst>
                  <a:ext uri="{0D108BD9-81ED-4DB2-BD59-A6C34878D82A}">
                    <a16:rowId xmlns:a16="http://schemas.microsoft.com/office/drawing/2014/main" val="1521566537"/>
                  </a:ext>
                </a:extLst>
              </a:tr>
              <a:tr h="559049">
                <a:tc>
                  <a:txBody>
                    <a:bodyPr/>
                    <a:lstStyle/>
                    <a:p>
                      <a:pPr algn="ctr"/>
                      <a:r>
                        <a:rPr lang="en-US" sz="2400" dirty="0"/>
                        <a:t>Find it, fix it</a:t>
                      </a:r>
                      <a:endParaRPr lang="en-US" sz="2400" dirty="0">
                        <a:latin typeface="+mj-lt"/>
                      </a:endParaRPr>
                    </a:p>
                  </a:txBody>
                  <a:tcPr marL="121920" marR="121920" marT="60960" marB="60960"/>
                </a:tc>
                <a:tc>
                  <a:txBody>
                    <a:bodyPr/>
                    <a:lstStyle/>
                    <a:p>
                      <a:pPr algn="ctr"/>
                      <a:r>
                        <a:rPr lang="en-US" sz="2400" dirty="0"/>
                        <a:t>Identify risk, minimize it</a:t>
                      </a:r>
                      <a:endParaRPr lang="en-US" sz="2400" dirty="0">
                        <a:latin typeface="+mj-lt"/>
                      </a:endParaRPr>
                    </a:p>
                  </a:txBody>
                  <a:tcPr marL="121920" marR="121920" marT="60960" marB="60960"/>
                </a:tc>
                <a:extLst>
                  <a:ext uri="{0D108BD9-81ED-4DB2-BD59-A6C34878D82A}">
                    <a16:rowId xmlns:a16="http://schemas.microsoft.com/office/drawing/2014/main" val="936728793"/>
                  </a:ext>
                </a:extLst>
              </a:tr>
              <a:tr h="559049">
                <a:tc>
                  <a:txBody>
                    <a:bodyPr/>
                    <a:lstStyle/>
                    <a:p>
                      <a:pPr algn="ctr"/>
                      <a:r>
                        <a:rPr lang="en-US" sz="2400" dirty="0"/>
                        <a:t>Reactive</a:t>
                      </a:r>
                      <a:endParaRPr lang="en-US" sz="2400" dirty="0">
                        <a:latin typeface="+mj-lt"/>
                      </a:endParaRPr>
                    </a:p>
                  </a:txBody>
                  <a:tcPr marL="121920" marR="121920" marT="60960" marB="60960"/>
                </a:tc>
                <a:tc>
                  <a:txBody>
                    <a:bodyPr/>
                    <a:lstStyle/>
                    <a:p>
                      <a:pPr algn="ctr"/>
                      <a:r>
                        <a:rPr lang="en-US" sz="2400" dirty="0"/>
                        <a:t>Proactive</a:t>
                      </a:r>
                      <a:endParaRPr lang="en-US" sz="2400" dirty="0">
                        <a:latin typeface="+mj-lt"/>
                      </a:endParaRPr>
                    </a:p>
                  </a:txBody>
                  <a:tcPr marL="121920" marR="121920" marT="60960" marB="60960"/>
                </a:tc>
                <a:extLst>
                  <a:ext uri="{0D108BD9-81ED-4DB2-BD59-A6C34878D82A}">
                    <a16:rowId xmlns:a16="http://schemas.microsoft.com/office/drawing/2014/main" val="1680782369"/>
                  </a:ext>
                </a:extLst>
              </a:tr>
              <a:tr h="559049">
                <a:tc>
                  <a:txBody>
                    <a:bodyPr/>
                    <a:lstStyle/>
                    <a:p>
                      <a:pPr algn="ctr"/>
                      <a:r>
                        <a:rPr lang="en-US" sz="2400" dirty="0"/>
                        <a:t>Sporadic</a:t>
                      </a:r>
                      <a:endParaRPr lang="en-US" sz="2400" dirty="0">
                        <a:latin typeface="+mj-lt"/>
                      </a:endParaRPr>
                    </a:p>
                  </a:txBody>
                  <a:tcPr marL="121920" marR="121920" marT="60960" marB="60960"/>
                </a:tc>
                <a:tc>
                  <a:txBody>
                    <a:bodyPr/>
                    <a:lstStyle/>
                    <a:p>
                      <a:pPr algn="ctr"/>
                      <a:r>
                        <a:rPr lang="en-US" sz="2400" dirty="0"/>
                        <a:t>Lifelong planning</a:t>
                      </a:r>
                      <a:endParaRPr lang="en-US" sz="2400" dirty="0">
                        <a:latin typeface="+mj-lt"/>
                      </a:endParaRPr>
                    </a:p>
                  </a:txBody>
                  <a:tcPr marL="121920" marR="121920" marT="60960" marB="60960"/>
                </a:tc>
                <a:extLst>
                  <a:ext uri="{0D108BD9-81ED-4DB2-BD59-A6C34878D82A}">
                    <a16:rowId xmlns:a16="http://schemas.microsoft.com/office/drawing/2014/main" val="3874722729"/>
                  </a:ext>
                </a:extLst>
              </a:tr>
              <a:tr h="559049">
                <a:tc>
                  <a:txBody>
                    <a:bodyPr/>
                    <a:lstStyle/>
                    <a:p>
                      <a:pPr algn="ctr"/>
                      <a:r>
                        <a:rPr lang="en-US" sz="2400" dirty="0"/>
                        <a:t>Biomedical interventions</a:t>
                      </a:r>
                      <a:endParaRPr lang="en-US" sz="2400" dirty="0">
                        <a:latin typeface="+mj-lt"/>
                      </a:endParaRPr>
                    </a:p>
                  </a:txBody>
                  <a:tcPr marL="121920" marR="121920" marT="60960" marB="60960"/>
                </a:tc>
                <a:tc>
                  <a:txBody>
                    <a:bodyPr/>
                    <a:lstStyle/>
                    <a:p>
                      <a:pPr algn="ctr"/>
                      <a:r>
                        <a:rPr lang="en-US" sz="2400" dirty="0"/>
                        <a:t>Whole person approaches</a:t>
                      </a:r>
                      <a:endParaRPr lang="en-US" sz="2400" dirty="0">
                        <a:latin typeface="+mj-lt"/>
                      </a:endParaRPr>
                    </a:p>
                  </a:txBody>
                  <a:tcPr marL="121920" marR="121920" marT="60960" marB="60960"/>
                </a:tc>
                <a:extLst>
                  <a:ext uri="{0D108BD9-81ED-4DB2-BD59-A6C34878D82A}">
                    <a16:rowId xmlns:a16="http://schemas.microsoft.com/office/drawing/2014/main" val="2091211168"/>
                  </a:ext>
                </a:extLst>
              </a:tr>
              <a:tr h="1219200">
                <a:tc>
                  <a:txBody>
                    <a:bodyPr/>
                    <a:lstStyle/>
                    <a:p>
                      <a:pPr algn="ctr"/>
                      <a:r>
                        <a:rPr lang="en-US" sz="2400" dirty="0"/>
                        <a:t>Individual left to enact</a:t>
                      </a:r>
                      <a:endParaRPr lang="en-US" sz="2400" dirty="0">
                        <a:latin typeface="+mj-lt"/>
                      </a:endParaRPr>
                    </a:p>
                  </a:txBody>
                  <a:tcPr marL="121920" marR="121920" marT="60960" marB="60960"/>
                </a:tc>
                <a:tc>
                  <a:txBody>
                    <a:bodyPr/>
                    <a:lstStyle/>
                    <a:p>
                      <a:pPr algn="ctr"/>
                      <a:r>
                        <a:rPr lang="en-US" sz="2400" dirty="0"/>
                        <a:t>Skill building and support in the workplace and community</a:t>
                      </a:r>
                      <a:endParaRPr lang="en-US" sz="2400" dirty="0">
                        <a:latin typeface="+mj-lt"/>
                      </a:endParaRPr>
                    </a:p>
                  </a:txBody>
                  <a:tcPr marL="121920" marR="121920" marT="60960" marB="60960"/>
                </a:tc>
                <a:extLst>
                  <a:ext uri="{0D108BD9-81ED-4DB2-BD59-A6C34878D82A}">
                    <a16:rowId xmlns:a16="http://schemas.microsoft.com/office/drawing/2014/main" val="2480017455"/>
                  </a:ext>
                </a:extLst>
              </a:tr>
            </a:tbl>
          </a:graphicData>
        </a:graphic>
      </p:graphicFrame>
      <p:sp>
        <p:nvSpPr>
          <p:cNvPr id="3" name="Slide Number Placeholder 2">
            <a:extLst>
              <a:ext uri="{FF2B5EF4-FFF2-40B4-BE49-F238E27FC236}">
                <a16:creationId xmlns:a16="http://schemas.microsoft.com/office/drawing/2014/main" id="{39F3ED7E-E825-4771-8A66-AC9B387534F8}"/>
              </a:ext>
            </a:extLst>
          </p:cNvPr>
          <p:cNvSpPr>
            <a:spLocks noGrp="1"/>
          </p:cNvSpPr>
          <p:nvPr>
            <p:ph type="sldNum" idx="10"/>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defPPr>
              <a:defRPr lang="en-US"/>
            </a:defPPr>
            <a:lvl1pPr marL="0" lvl="0" algn="r" defTabSz="914400" rtl="0" eaLnBrk="1" latinLnBrk="0" hangingPunct="1">
              <a:buNone/>
              <a:defRPr sz="1333" kern="1200">
                <a:solidFill>
                  <a:schemeClr val="bg1"/>
                </a:solidFill>
                <a:latin typeface="+mn-lt"/>
                <a:ea typeface="+mn-ea"/>
                <a:cs typeface="+mn-cs"/>
              </a:defRPr>
            </a:lvl1pPr>
            <a:lvl2pPr marL="457200" lvl="1" algn="r" defTabSz="914400" rtl="0" eaLnBrk="1" latinLnBrk="0" hangingPunct="1">
              <a:buNone/>
              <a:defRPr sz="1333" kern="1200">
                <a:solidFill>
                  <a:schemeClr val="dk2"/>
                </a:solidFill>
                <a:latin typeface="+mn-lt"/>
                <a:ea typeface="+mn-ea"/>
                <a:cs typeface="+mn-cs"/>
              </a:defRPr>
            </a:lvl2pPr>
            <a:lvl3pPr marL="914400" lvl="2" algn="r" defTabSz="914400" rtl="0" eaLnBrk="1" latinLnBrk="0" hangingPunct="1">
              <a:buNone/>
              <a:defRPr sz="1333" kern="1200">
                <a:solidFill>
                  <a:schemeClr val="dk2"/>
                </a:solidFill>
                <a:latin typeface="+mn-lt"/>
                <a:ea typeface="+mn-ea"/>
                <a:cs typeface="+mn-cs"/>
              </a:defRPr>
            </a:lvl3pPr>
            <a:lvl4pPr marL="1371600" lvl="3" algn="r" defTabSz="914400" rtl="0" eaLnBrk="1" latinLnBrk="0" hangingPunct="1">
              <a:buNone/>
              <a:defRPr sz="1333" kern="1200">
                <a:solidFill>
                  <a:schemeClr val="dk2"/>
                </a:solidFill>
                <a:latin typeface="+mn-lt"/>
                <a:ea typeface="+mn-ea"/>
                <a:cs typeface="+mn-cs"/>
              </a:defRPr>
            </a:lvl4pPr>
            <a:lvl5pPr marL="1828800" lvl="4" algn="r" defTabSz="914400" rtl="0" eaLnBrk="1" latinLnBrk="0" hangingPunct="1">
              <a:buNone/>
              <a:defRPr sz="1333" kern="1200">
                <a:solidFill>
                  <a:schemeClr val="dk2"/>
                </a:solidFill>
                <a:latin typeface="+mn-lt"/>
                <a:ea typeface="+mn-ea"/>
                <a:cs typeface="+mn-cs"/>
              </a:defRPr>
            </a:lvl5pPr>
            <a:lvl6pPr marL="2286000" lvl="5" algn="r" defTabSz="914400" rtl="0" eaLnBrk="1" latinLnBrk="0" hangingPunct="1">
              <a:buNone/>
              <a:defRPr sz="1333" kern="1200">
                <a:solidFill>
                  <a:schemeClr val="dk2"/>
                </a:solidFill>
                <a:latin typeface="+mn-lt"/>
                <a:ea typeface="+mn-ea"/>
                <a:cs typeface="+mn-cs"/>
              </a:defRPr>
            </a:lvl6pPr>
            <a:lvl7pPr marL="2743200" lvl="6" algn="r" defTabSz="914400" rtl="0" eaLnBrk="1" latinLnBrk="0" hangingPunct="1">
              <a:buNone/>
              <a:defRPr sz="1333" kern="1200">
                <a:solidFill>
                  <a:schemeClr val="dk2"/>
                </a:solidFill>
                <a:latin typeface="+mn-lt"/>
                <a:ea typeface="+mn-ea"/>
                <a:cs typeface="+mn-cs"/>
              </a:defRPr>
            </a:lvl7pPr>
            <a:lvl8pPr marL="3200400" lvl="7" algn="r" defTabSz="914400" rtl="0" eaLnBrk="1" latinLnBrk="0" hangingPunct="1">
              <a:buNone/>
              <a:defRPr sz="1333" kern="1200">
                <a:solidFill>
                  <a:schemeClr val="dk2"/>
                </a:solidFill>
                <a:latin typeface="+mn-lt"/>
                <a:ea typeface="+mn-ea"/>
                <a:cs typeface="+mn-cs"/>
              </a:defRPr>
            </a:lvl8pPr>
            <a:lvl9pPr marL="3657600" lvl="8" algn="r" defTabSz="914400" rtl="0" eaLnBrk="1" latinLnBrk="0" hangingPunct="1">
              <a:buNone/>
              <a:defRPr sz="1333" kern="1200">
                <a:solidFill>
                  <a:schemeClr val="dk2"/>
                </a:solidFill>
                <a:latin typeface="+mn-lt"/>
                <a:ea typeface="+mn-ea"/>
                <a:cs typeface="+mn-cs"/>
              </a:defRPr>
            </a:lvl9pPr>
          </a:lstStyle>
          <a:p>
            <a:fld id="{00000000-1234-1234-1234-123412341234}" type="slidenum">
              <a:rPr lang="en" smtClean="0"/>
              <a:pPr/>
              <a:t>10</a:t>
            </a:fld>
            <a:endParaRPr lang="en" dirty="0"/>
          </a:p>
        </p:txBody>
      </p:sp>
    </p:spTree>
    <p:extLst>
      <p:ext uri="{BB962C8B-B14F-4D97-AF65-F5344CB8AC3E}">
        <p14:creationId xmlns:p14="http://schemas.microsoft.com/office/powerpoint/2010/main" val="168661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610E1-90FE-CE38-8710-6659185F3144}"/>
              </a:ext>
            </a:extLst>
          </p:cNvPr>
          <p:cNvSpPr>
            <a:spLocks noGrp="1"/>
          </p:cNvSpPr>
          <p:nvPr>
            <p:ph type="title"/>
          </p:nvPr>
        </p:nvSpPr>
        <p:spPr>
          <a:xfrm>
            <a:off x="537461" y="515462"/>
            <a:ext cx="11117083" cy="1077218"/>
          </a:xfrm>
        </p:spPr>
        <p:txBody>
          <a:bodyPr/>
          <a:lstStyle/>
          <a:p>
            <a:r>
              <a:rPr lang="en-US" sz="3200" dirty="0">
                <a:solidFill>
                  <a:schemeClr val="tx1"/>
                </a:solidFill>
              </a:rPr>
              <a:t>Some of the Systems that </a:t>
            </a:r>
            <a:br>
              <a:rPr lang="en-US" sz="3200" dirty="0">
                <a:solidFill>
                  <a:schemeClr val="tx1"/>
                </a:solidFill>
              </a:rPr>
            </a:br>
            <a:r>
              <a:rPr lang="en-US" sz="3200" dirty="0">
                <a:solidFill>
                  <a:schemeClr val="tx1"/>
                </a:solidFill>
              </a:rPr>
              <a:t>Impact Health and Well-Being</a:t>
            </a:r>
            <a:endParaRPr lang="en-US" dirty="0"/>
          </a:p>
        </p:txBody>
      </p:sp>
      <p:sp>
        <p:nvSpPr>
          <p:cNvPr id="3" name="Footer Placeholder 2">
            <a:extLst>
              <a:ext uri="{FF2B5EF4-FFF2-40B4-BE49-F238E27FC236}">
                <a16:creationId xmlns:a16="http://schemas.microsoft.com/office/drawing/2014/main" id="{A3BC20FF-2A9C-6C48-7C1E-35AFEEE9E28D}"/>
              </a:ext>
            </a:extLst>
          </p:cNvPr>
          <p:cNvSpPr>
            <a:spLocks noGrp="1"/>
          </p:cNvSpPr>
          <p:nvPr>
            <p:ph type="ftr" sz="quarter" idx="11"/>
          </p:nvPr>
        </p:nvSpPr>
        <p:spPr/>
        <p:txBody>
          <a:bodyPr/>
          <a:lstStyle/>
          <a:p>
            <a:r>
              <a:rPr lang="en-US"/>
              <a:t>Whole Health Institute</a:t>
            </a:r>
            <a:endParaRPr lang="en-US" dirty="0"/>
          </a:p>
        </p:txBody>
      </p:sp>
      <p:sp>
        <p:nvSpPr>
          <p:cNvPr id="4" name="Slide Number Placeholder 3">
            <a:extLst>
              <a:ext uri="{FF2B5EF4-FFF2-40B4-BE49-F238E27FC236}">
                <a16:creationId xmlns:a16="http://schemas.microsoft.com/office/drawing/2014/main" id="{DCD8A2A8-E49B-4DE6-0E27-D851CA500D2B}"/>
              </a:ext>
            </a:extLst>
          </p:cNvPr>
          <p:cNvSpPr>
            <a:spLocks noGrp="1"/>
          </p:cNvSpPr>
          <p:nvPr>
            <p:ph type="sldNum" sz="quarter" idx="12"/>
          </p:nvPr>
        </p:nvSpPr>
        <p:spPr/>
        <p:txBody>
          <a:bodyPr/>
          <a:lstStyle/>
          <a:p>
            <a:fld id="{4E6DB2D9-BBD8-435B-B34A-9B8472CE273E}" type="slidenum">
              <a:rPr lang="en-US" smtClean="0"/>
              <a:pPr/>
              <a:t>11</a:t>
            </a:fld>
            <a:endParaRPr lang="en-US" dirty="0"/>
          </a:p>
        </p:txBody>
      </p:sp>
      <p:sp>
        <p:nvSpPr>
          <p:cNvPr id="5" name="Content Placeholder 4">
            <a:extLst>
              <a:ext uri="{FF2B5EF4-FFF2-40B4-BE49-F238E27FC236}">
                <a16:creationId xmlns:a16="http://schemas.microsoft.com/office/drawing/2014/main" id="{EA5AAE4B-4F52-7560-BA5E-13A62F0D39ED}"/>
              </a:ext>
            </a:extLst>
          </p:cNvPr>
          <p:cNvSpPr>
            <a:spLocks noGrp="1"/>
          </p:cNvSpPr>
          <p:nvPr>
            <p:ph sz="quarter" idx="13"/>
          </p:nvPr>
        </p:nvSpPr>
        <p:spPr>
          <a:xfrm>
            <a:off x="559593" y="1932413"/>
            <a:ext cx="5432647" cy="5029200"/>
          </a:xfrm>
        </p:spPr>
        <p:txBody>
          <a:bodyPr>
            <a:normAutofit/>
          </a:bodyPr>
          <a:lstStyle/>
          <a:p>
            <a:r>
              <a:rPr lang="en-US" sz="2800" dirty="0"/>
              <a:t>Healthcare Systems</a:t>
            </a:r>
          </a:p>
          <a:p>
            <a:r>
              <a:rPr lang="en-US" sz="2800" dirty="0"/>
              <a:t>Employers</a:t>
            </a:r>
          </a:p>
          <a:p>
            <a:r>
              <a:rPr lang="en-US" sz="2800" dirty="0" err="1"/>
              <a:t>Communiities</a:t>
            </a:r>
            <a:endParaRPr lang="en-US" sz="2800" dirty="0"/>
          </a:p>
          <a:p>
            <a:r>
              <a:rPr lang="en-US" sz="2800" dirty="0"/>
              <a:t>Education</a:t>
            </a:r>
          </a:p>
          <a:p>
            <a:r>
              <a:rPr lang="en-US" sz="2800" dirty="0"/>
              <a:t>Health Finance and Policy</a:t>
            </a:r>
          </a:p>
          <a:p>
            <a:r>
              <a:rPr lang="en-US" sz="2800" dirty="0"/>
              <a:t>Spiritual Communities </a:t>
            </a:r>
          </a:p>
          <a:p>
            <a:r>
              <a:rPr lang="en-US" sz="2800" dirty="0"/>
              <a:t>Childhood Experiences</a:t>
            </a:r>
          </a:p>
        </p:txBody>
      </p:sp>
      <p:sp>
        <p:nvSpPr>
          <p:cNvPr id="6" name="Content Placeholder 5">
            <a:extLst>
              <a:ext uri="{FF2B5EF4-FFF2-40B4-BE49-F238E27FC236}">
                <a16:creationId xmlns:a16="http://schemas.microsoft.com/office/drawing/2014/main" id="{08A03CA8-D0AE-A4BE-B68D-550DEA80DA76}"/>
              </a:ext>
            </a:extLst>
          </p:cNvPr>
          <p:cNvSpPr>
            <a:spLocks noGrp="1"/>
          </p:cNvSpPr>
          <p:nvPr>
            <p:ph sz="quarter" idx="14"/>
          </p:nvPr>
        </p:nvSpPr>
        <p:spPr>
          <a:xfrm>
            <a:off x="6221898" y="1932413"/>
            <a:ext cx="5432645" cy="5029200"/>
          </a:xfrm>
        </p:spPr>
        <p:txBody>
          <a:bodyPr>
            <a:normAutofit/>
          </a:bodyPr>
          <a:lstStyle/>
          <a:p>
            <a:r>
              <a:rPr lang="en-US" sz="2800" dirty="0"/>
              <a:t>Food and Nutrition</a:t>
            </a:r>
          </a:p>
          <a:p>
            <a:r>
              <a:rPr lang="en-US" sz="2800" dirty="0"/>
              <a:t>Technology and Innovation</a:t>
            </a:r>
          </a:p>
          <a:p>
            <a:r>
              <a:rPr lang="en-US" sz="2800" dirty="0"/>
              <a:t>Research Communities </a:t>
            </a:r>
          </a:p>
          <a:p>
            <a:r>
              <a:rPr lang="en-US" sz="2800" dirty="0"/>
              <a:t>Big Pharma and Biotech</a:t>
            </a:r>
          </a:p>
          <a:p>
            <a:r>
              <a:rPr lang="en-US" sz="2800" dirty="0"/>
              <a:t>Government (local, state, federal)</a:t>
            </a:r>
          </a:p>
          <a:p>
            <a:r>
              <a:rPr lang="en-US" sz="2800" dirty="0"/>
              <a:t>Nonprofits and Advocacy Groups</a:t>
            </a:r>
          </a:p>
        </p:txBody>
      </p:sp>
    </p:spTree>
    <p:extLst>
      <p:ext uri="{BB962C8B-B14F-4D97-AF65-F5344CB8AC3E}">
        <p14:creationId xmlns:p14="http://schemas.microsoft.com/office/powerpoint/2010/main" val="1769639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910" y="508912"/>
            <a:ext cx="11821099" cy="609600"/>
          </a:xfrm>
        </p:spPr>
        <p:txBody>
          <a:bodyPr>
            <a:noAutofit/>
          </a:bodyPr>
          <a:lstStyle/>
          <a:p>
            <a:r>
              <a:rPr lang="en-US" b="1" dirty="0">
                <a:cs typeface="Arial" panose="020B0604020202020204" pitchFamily="34" charset="0"/>
              </a:rPr>
              <a:t>Problem Number Two </a:t>
            </a:r>
          </a:p>
        </p:txBody>
      </p:sp>
      <p:sp>
        <p:nvSpPr>
          <p:cNvPr id="3" name="Content Placeholder 2"/>
          <p:cNvSpPr>
            <a:spLocks noGrp="1"/>
          </p:cNvSpPr>
          <p:nvPr>
            <p:ph idx="1"/>
          </p:nvPr>
        </p:nvSpPr>
        <p:spPr>
          <a:xfrm>
            <a:off x="438092" y="867319"/>
            <a:ext cx="11505235" cy="5697588"/>
          </a:xfrm>
        </p:spPr>
        <p:txBody>
          <a:bodyPr>
            <a:normAutofit/>
          </a:bodyPr>
          <a:lstStyle/>
          <a:p>
            <a:pPr lvl="0"/>
            <a:endParaRPr lang="en-US" sz="1800" dirty="0">
              <a:solidFill>
                <a:schemeClr val="tx1"/>
              </a:solidFill>
              <a:latin typeface="+mj-lt"/>
              <a:cs typeface="Arial" panose="020B0604020202020204" pitchFamily="34" charset="0"/>
            </a:endParaRPr>
          </a:p>
          <a:p>
            <a:pPr marL="0" lvl="0" indent="0" algn="ctr">
              <a:buNone/>
            </a:pPr>
            <a:endParaRPr lang="en-US" sz="2800" dirty="0">
              <a:latin typeface="+mj-lt"/>
              <a:cs typeface="Arial" panose="020B0604020202020204" pitchFamily="34" charset="0"/>
            </a:endParaRPr>
          </a:p>
          <a:p>
            <a:pPr marL="0" lvl="0" indent="0" algn="ctr">
              <a:buNone/>
            </a:pPr>
            <a:r>
              <a:rPr lang="en-US" sz="2800" dirty="0">
                <a:solidFill>
                  <a:schemeClr val="tx1"/>
                </a:solidFill>
                <a:latin typeface="+mj-lt"/>
              </a:rPr>
              <a:t>Even if </a:t>
            </a:r>
            <a:r>
              <a:rPr lang="en-US" sz="2800" dirty="0">
                <a:latin typeface="+mj-lt"/>
              </a:rPr>
              <a:t>healthcare DID have a core competency </a:t>
            </a:r>
          </a:p>
          <a:p>
            <a:pPr marL="0" lvl="0" indent="0" algn="ctr">
              <a:buNone/>
            </a:pPr>
            <a:r>
              <a:rPr lang="en-US" sz="2800" dirty="0">
                <a:solidFill>
                  <a:schemeClr val="tx1"/>
                </a:solidFill>
                <a:latin typeface="+mj-lt"/>
                <a:cs typeface="Arial" panose="020B0604020202020204" pitchFamily="34" charset="0"/>
              </a:rPr>
              <a:t>in engaging people in </a:t>
            </a:r>
          </a:p>
          <a:p>
            <a:pPr marL="0" lvl="0" indent="0" algn="ctr">
              <a:buNone/>
            </a:pPr>
            <a:r>
              <a:rPr lang="en-US" sz="2800" dirty="0">
                <a:solidFill>
                  <a:schemeClr val="tx1"/>
                </a:solidFill>
                <a:latin typeface="+mj-lt"/>
                <a:cs typeface="Arial" panose="020B0604020202020204" pitchFamily="34" charset="0"/>
              </a:rPr>
              <a:t>optimizing self-care and well-being…</a:t>
            </a:r>
            <a:r>
              <a:rPr lang="en-US" sz="2800" dirty="0">
                <a:latin typeface="+mj-lt"/>
              </a:rPr>
              <a:t> </a:t>
            </a:r>
            <a:endParaRPr lang="en-US" sz="2600" dirty="0">
              <a:solidFill>
                <a:schemeClr val="tx1"/>
              </a:solidFill>
              <a:latin typeface="+mj-lt"/>
            </a:endParaRPr>
          </a:p>
        </p:txBody>
      </p:sp>
      <p:pic>
        <p:nvPicPr>
          <p:cNvPr id="2056" name="Picture 8" descr="3 steps to problem-solving - faster, better, simpler">
            <a:extLst>
              <a:ext uri="{FF2B5EF4-FFF2-40B4-BE49-F238E27FC236}">
                <a16:creationId xmlns:a16="http://schemas.microsoft.com/office/drawing/2014/main" id="{59F8AE21-A42B-4177-B4E7-83A6F792FD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7936" y="4124324"/>
            <a:ext cx="1777097" cy="1866357"/>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Understanding Your Problem Is Half the Solution (Actually the Most  Important Half) - Henrico Dolfing">
            <a:extLst>
              <a:ext uri="{FF2B5EF4-FFF2-40B4-BE49-F238E27FC236}">
                <a16:creationId xmlns:a16="http://schemas.microsoft.com/office/drawing/2014/main" id="{DFC8B620-9622-4AA9-AC00-B4D3AC3360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910" y="3785983"/>
            <a:ext cx="2431640" cy="243164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3">
            <a:extLst>
              <a:ext uri="{FF2B5EF4-FFF2-40B4-BE49-F238E27FC236}">
                <a16:creationId xmlns:a16="http://schemas.microsoft.com/office/drawing/2014/main" id="{2C708939-46AE-8A2D-8542-4E35F6910067}"/>
              </a:ext>
            </a:extLst>
          </p:cNvPr>
          <p:cNvSpPr>
            <a:spLocks noGrp="1"/>
          </p:cNvSpPr>
          <p:nvPr>
            <p:ph type="sldNum" sz="quarter" idx="12"/>
          </p:nvPr>
        </p:nvSpPr>
        <p:spPr>
          <a:xfrm>
            <a:off x="11478439" y="6035060"/>
            <a:ext cx="464888" cy="365125"/>
          </a:xfrm>
        </p:spPr>
        <p:txBody>
          <a:bodyPr/>
          <a:lstStyle/>
          <a:p>
            <a:fld id="{4E6DB2D9-BBD8-435B-B34A-9B8472CE273E}" type="slidenum">
              <a:rPr lang="en-US" smtClean="0"/>
              <a:pPr/>
              <a:t>12</a:t>
            </a:fld>
            <a:endParaRPr lang="en-US" dirty="0"/>
          </a:p>
        </p:txBody>
      </p:sp>
    </p:spTree>
    <p:extLst>
      <p:ext uri="{BB962C8B-B14F-4D97-AF65-F5344CB8AC3E}">
        <p14:creationId xmlns:p14="http://schemas.microsoft.com/office/powerpoint/2010/main" val="3403340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E8876-1A84-2D41-9D67-BBC503B50E98}"/>
              </a:ext>
            </a:extLst>
          </p:cNvPr>
          <p:cNvSpPr>
            <a:spLocks noGrp="1"/>
          </p:cNvSpPr>
          <p:nvPr>
            <p:ph type="title"/>
          </p:nvPr>
        </p:nvSpPr>
        <p:spPr>
          <a:xfrm>
            <a:off x="1198515" y="310447"/>
            <a:ext cx="8229600" cy="954106"/>
          </a:xfrm>
        </p:spPr>
        <p:txBody>
          <a:bodyPr>
            <a:normAutofit/>
          </a:bodyPr>
          <a:lstStyle/>
          <a:p>
            <a:pPr algn="ctr"/>
            <a:r>
              <a:rPr lang="en-US" sz="3600" dirty="0">
                <a:solidFill>
                  <a:schemeClr val="tx1"/>
                </a:solidFill>
              </a:rPr>
              <a:t>How “Patients” Spend Their Time</a:t>
            </a:r>
          </a:p>
        </p:txBody>
      </p:sp>
      <p:sp>
        <p:nvSpPr>
          <p:cNvPr id="10" name="Slide Number Placeholder 3">
            <a:extLst>
              <a:ext uri="{FF2B5EF4-FFF2-40B4-BE49-F238E27FC236}">
                <a16:creationId xmlns:a16="http://schemas.microsoft.com/office/drawing/2014/main" id="{A7E66ABA-0BBA-7DC8-0F94-480BFFDC1EDA}"/>
              </a:ext>
            </a:extLst>
          </p:cNvPr>
          <p:cNvSpPr txBox="1">
            <a:spLocks/>
          </p:cNvSpPr>
          <p:nvPr/>
        </p:nvSpPr>
        <p:spPr>
          <a:xfrm>
            <a:off x="11470923" y="6076239"/>
            <a:ext cx="4648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bg1">
                    <a:lumMod val="75000"/>
                  </a:schemeClr>
                </a:solidFill>
              </a:rPr>
              <a:t>  </a:t>
            </a:r>
            <a:fld id="{4E6DB2D9-BBD8-435B-B34A-9B8472CE273E}" type="slidenum">
              <a:rPr lang="en-US" sz="1200" smtClean="0">
                <a:solidFill>
                  <a:srgbClr val="898989"/>
                </a:solidFill>
              </a:rPr>
              <a:pPr/>
              <a:t>13</a:t>
            </a:fld>
            <a:endParaRPr lang="en-US" sz="1200" dirty="0">
              <a:solidFill>
                <a:srgbClr val="898989"/>
              </a:solidFill>
            </a:endParaRPr>
          </a:p>
        </p:txBody>
      </p:sp>
      <p:pic>
        <p:nvPicPr>
          <p:cNvPr id="11" name="Picture 10">
            <a:extLst>
              <a:ext uri="{FF2B5EF4-FFF2-40B4-BE49-F238E27FC236}">
                <a16:creationId xmlns:a16="http://schemas.microsoft.com/office/drawing/2014/main" id="{0ACFC0BD-7585-0605-E4D1-8B81E6185A94}"/>
              </a:ext>
            </a:extLst>
          </p:cNvPr>
          <p:cNvPicPr>
            <a:picLocks noChangeAspect="1"/>
          </p:cNvPicPr>
          <p:nvPr/>
        </p:nvPicPr>
        <p:blipFill rotWithShape="1">
          <a:blip r:embed="rId3"/>
          <a:srcRect l="64346" t="29472" r="9555" b="19604"/>
          <a:stretch/>
        </p:blipFill>
        <p:spPr>
          <a:xfrm>
            <a:off x="1729212" y="1468792"/>
            <a:ext cx="8329188" cy="4570760"/>
          </a:xfrm>
          <a:prstGeom prst="rect">
            <a:avLst/>
          </a:prstGeom>
        </p:spPr>
      </p:pic>
    </p:spTree>
    <p:extLst>
      <p:ext uri="{BB962C8B-B14F-4D97-AF65-F5344CB8AC3E}">
        <p14:creationId xmlns:p14="http://schemas.microsoft.com/office/powerpoint/2010/main" val="38354401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5250E21-7E2A-535C-AA91-94DA8EFF6F41}"/>
              </a:ext>
            </a:extLst>
          </p:cNvPr>
          <p:cNvSpPr txBox="1">
            <a:spLocks/>
          </p:cNvSpPr>
          <p:nvPr/>
        </p:nvSpPr>
        <p:spPr>
          <a:xfrm>
            <a:off x="11512945" y="6081980"/>
            <a:ext cx="4648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E6DB2D9-BBD8-435B-B34A-9B8472CE273E}" type="slidenum">
              <a:rPr lang="en-US" sz="1200" smtClean="0">
                <a:solidFill>
                  <a:srgbClr val="898989"/>
                </a:solidFill>
              </a:rPr>
              <a:pPr/>
              <a:t>14</a:t>
            </a:fld>
            <a:endParaRPr lang="en-US" sz="1200" dirty="0">
              <a:solidFill>
                <a:srgbClr val="898989"/>
              </a:solidFill>
            </a:endParaRPr>
          </a:p>
        </p:txBody>
      </p:sp>
      <p:sp>
        <p:nvSpPr>
          <p:cNvPr id="2" name="TextBox 1">
            <a:extLst>
              <a:ext uri="{FF2B5EF4-FFF2-40B4-BE49-F238E27FC236}">
                <a16:creationId xmlns:a16="http://schemas.microsoft.com/office/drawing/2014/main" id="{62E84185-92F5-3076-5C6E-F79DE0C17697}"/>
              </a:ext>
            </a:extLst>
          </p:cNvPr>
          <p:cNvSpPr txBox="1"/>
          <p:nvPr/>
        </p:nvSpPr>
        <p:spPr>
          <a:xfrm>
            <a:off x="9477375" y="266700"/>
            <a:ext cx="2500458" cy="857250"/>
          </a:xfrm>
          <a:prstGeom prst="rect">
            <a:avLst/>
          </a:prstGeom>
          <a:solidFill>
            <a:schemeClr val="bg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70D574C4-89C8-9049-7215-E7FB4E98E9B8}"/>
              </a:ext>
            </a:extLst>
          </p:cNvPr>
          <p:cNvSpPr txBox="1"/>
          <p:nvPr/>
        </p:nvSpPr>
        <p:spPr>
          <a:xfrm>
            <a:off x="171450" y="266700"/>
            <a:ext cx="1162050" cy="1181100"/>
          </a:xfrm>
          <a:prstGeom prst="rect">
            <a:avLst/>
          </a:prstGeom>
          <a:solidFill>
            <a:schemeClr val="bg1"/>
          </a:solidFill>
        </p:spPr>
        <p:txBody>
          <a:bodyPr wrap="square" rtlCol="0">
            <a:spAutoFit/>
          </a:bodyPr>
          <a:lstStyle/>
          <a:p>
            <a:endParaRPr lang="en-US" dirty="0"/>
          </a:p>
        </p:txBody>
      </p:sp>
      <p:pic>
        <p:nvPicPr>
          <p:cNvPr id="1028" name="Picture 4">
            <a:extLst>
              <a:ext uri="{FF2B5EF4-FFF2-40B4-BE49-F238E27FC236}">
                <a16:creationId xmlns:a16="http://schemas.microsoft.com/office/drawing/2014/main" id="{F6BDB931-2E53-61A3-EC3B-407CE4246E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9313" y="431971"/>
            <a:ext cx="8643257" cy="6341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78388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9BF0B-7FA7-46D7-8C0B-682BB67FF6E1}"/>
              </a:ext>
            </a:extLst>
          </p:cNvPr>
          <p:cNvSpPr>
            <a:spLocks noGrp="1"/>
          </p:cNvSpPr>
          <p:nvPr>
            <p:ph type="title"/>
          </p:nvPr>
        </p:nvSpPr>
        <p:spPr>
          <a:xfrm>
            <a:off x="1385186" y="608499"/>
            <a:ext cx="11117083" cy="707886"/>
          </a:xfrm>
        </p:spPr>
        <p:txBody>
          <a:bodyPr>
            <a:normAutofit/>
          </a:bodyPr>
          <a:lstStyle/>
          <a:p>
            <a:r>
              <a:rPr lang="en-US" dirty="0"/>
              <a:t>Problem Number Three</a:t>
            </a:r>
          </a:p>
        </p:txBody>
      </p:sp>
      <p:sp>
        <p:nvSpPr>
          <p:cNvPr id="4" name="Slide Number Placeholder 3">
            <a:extLst>
              <a:ext uri="{FF2B5EF4-FFF2-40B4-BE49-F238E27FC236}">
                <a16:creationId xmlns:a16="http://schemas.microsoft.com/office/drawing/2014/main" id="{F9E29547-2511-4216-9BA8-440325FB0019}"/>
              </a:ext>
            </a:extLst>
          </p:cNvPr>
          <p:cNvSpPr>
            <a:spLocks noGrp="1"/>
          </p:cNvSpPr>
          <p:nvPr>
            <p:ph type="sldNum" sz="quarter" idx="12"/>
          </p:nvPr>
        </p:nvSpPr>
        <p:spPr/>
        <p:txBody>
          <a:bodyPr/>
          <a:lstStyle/>
          <a:p>
            <a:fld id="{4E6DB2D9-BBD8-435B-B34A-9B8472CE273E}" type="slidenum">
              <a:rPr lang="en-US" smtClean="0"/>
              <a:pPr/>
              <a:t>15</a:t>
            </a:fld>
            <a:endParaRPr lang="en-US" dirty="0"/>
          </a:p>
        </p:txBody>
      </p:sp>
      <p:sp>
        <p:nvSpPr>
          <p:cNvPr id="5" name="Text Placeholder 4">
            <a:extLst>
              <a:ext uri="{FF2B5EF4-FFF2-40B4-BE49-F238E27FC236}">
                <a16:creationId xmlns:a16="http://schemas.microsoft.com/office/drawing/2014/main" id="{FACE6F38-EC7F-4B53-AF72-0502888F840F}"/>
              </a:ext>
            </a:extLst>
          </p:cNvPr>
          <p:cNvSpPr>
            <a:spLocks noGrp="1"/>
          </p:cNvSpPr>
          <p:nvPr>
            <p:ph type="body" sz="quarter" idx="13"/>
          </p:nvPr>
        </p:nvSpPr>
        <p:spPr>
          <a:xfrm>
            <a:off x="403402" y="1696502"/>
            <a:ext cx="11553638" cy="2708245"/>
          </a:xfrm>
        </p:spPr>
        <p:txBody>
          <a:bodyPr>
            <a:normAutofit/>
          </a:bodyPr>
          <a:lstStyle/>
          <a:p>
            <a:pPr marL="0" indent="0" algn="ctr">
              <a:buNone/>
            </a:pPr>
            <a:r>
              <a:rPr lang="en-US" sz="2800" dirty="0">
                <a:solidFill>
                  <a:schemeClr val="accent2">
                    <a:lumMod val="50000"/>
                  </a:schemeClr>
                </a:solidFill>
              </a:rPr>
              <a:t>Current behavior change efforts that are attempting to drive </a:t>
            </a:r>
          </a:p>
          <a:p>
            <a:pPr marL="0" indent="0" algn="ctr">
              <a:buNone/>
            </a:pPr>
            <a:r>
              <a:rPr lang="en-US" sz="2800" dirty="0">
                <a:solidFill>
                  <a:schemeClr val="accent2">
                    <a:lumMod val="50000"/>
                  </a:schemeClr>
                </a:solidFill>
              </a:rPr>
              <a:t>self-care and well-being don’t work</a:t>
            </a:r>
          </a:p>
        </p:txBody>
      </p:sp>
      <p:pic>
        <p:nvPicPr>
          <p:cNvPr id="3076" name="Picture 4" descr="How This Simple Question Can Dramatically Improve Your Problem-Solving">
            <a:extLst>
              <a:ext uri="{FF2B5EF4-FFF2-40B4-BE49-F238E27FC236}">
                <a16:creationId xmlns:a16="http://schemas.microsoft.com/office/drawing/2014/main" id="{56D81EA0-579F-4CB7-9463-8012689EE6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4066" y="3429000"/>
            <a:ext cx="5163868" cy="2715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912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9BF0B-7FA7-46D7-8C0B-682BB67FF6E1}"/>
              </a:ext>
            </a:extLst>
          </p:cNvPr>
          <p:cNvSpPr>
            <a:spLocks noGrp="1"/>
          </p:cNvSpPr>
          <p:nvPr>
            <p:ph type="title"/>
          </p:nvPr>
        </p:nvSpPr>
        <p:spPr>
          <a:xfrm>
            <a:off x="537457" y="470608"/>
            <a:ext cx="11583423" cy="584775"/>
          </a:xfrm>
        </p:spPr>
        <p:txBody>
          <a:bodyPr>
            <a:noAutofit/>
          </a:bodyPr>
          <a:lstStyle/>
          <a:p>
            <a:r>
              <a:rPr lang="en-US" dirty="0">
                <a:solidFill>
                  <a:schemeClr val="tx1"/>
                </a:solidFill>
              </a:rPr>
              <a:t>Behavior Change Efforts to Drive Self-Care &amp; Well-being</a:t>
            </a:r>
          </a:p>
        </p:txBody>
      </p:sp>
      <p:sp>
        <p:nvSpPr>
          <p:cNvPr id="4" name="Slide Number Placeholder 3">
            <a:extLst>
              <a:ext uri="{FF2B5EF4-FFF2-40B4-BE49-F238E27FC236}">
                <a16:creationId xmlns:a16="http://schemas.microsoft.com/office/drawing/2014/main" id="{F9E29547-2511-4216-9BA8-440325FB0019}"/>
              </a:ext>
            </a:extLst>
          </p:cNvPr>
          <p:cNvSpPr>
            <a:spLocks noGrp="1"/>
          </p:cNvSpPr>
          <p:nvPr>
            <p:ph type="sldNum" sz="quarter" idx="12"/>
          </p:nvPr>
        </p:nvSpPr>
        <p:spPr/>
        <p:txBody>
          <a:bodyPr/>
          <a:lstStyle/>
          <a:p>
            <a:fld id="{4E6DB2D9-BBD8-435B-B34A-9B8472CE273E}" type="slidenum">
              <a:rPr lang="en-US" smtClean="0"/>
              <a:pPr/>
              <a:t>16</a:t>
            </a:fld>
            <a:endParaRPr lang="en-US" dirty="0"/>
          </a:p>
        </p:txBody>
      </p:sp>
      <p:sp>
        <p:nvSpPr>
          <p:cNvPr id="5" name="Text Placeholder 4">
            <a:extLst>
              <a:ext uri="{FF2B5EF4-FFF2-40B4-BE49-F238E27FC236}">
                <a16:creationId xmlns:a16="http://schemas.microsoft.com/office/drawing/2014/main" id="{FACE6F38-EC7F-4B53-AF72-0502888F840F}"/>
              </a:ext>
            </a:extLst>
          </p:cNvPr>
          <p:cNvSpPr>
            <a:spLocks noGrp="1"/>
          </p:cNvSpPr>
          <p:nvPr>
            <p:ph type="body" sz="quarter" idx="13"/>
          </p:nvPr>
        </p:nvSpPr>
        <p:spPr>
          <a:xfrm>
            <a:off x="537457" y="1315520"/>
            <a:ext cx="11388244" cy="4984781"/>
          </a:xfrm>
        </p:spPr>
        <p:txBody>
          <a:bodyPr>
            <a:noAutofit/>
          </a:bodyPr>
          <a:lstStyle/>
          <a:p>
            <a:pPr marL="0" indent="0">
              <a:buNone/>
            </a:pPr>
            <a:r>
              <a:rPr lang="en-US" sz="2400" b="1" dirty="0">
                <a:solidFill>
                  <a:schemeClr val="tx2"/>
                </a:solidFill>
              </a:rPr>
              <a:t>Employee Wellness Programs</a:t>
            </a:r>
          </a:p>
          <a:p>
            <a:pPr lvl="1">
              <a:buFontTx/>
              <a:buChar char="-"/>
            </a:pPr>
            <a:r>
              <a:rPr lang="en-US" sz="2200" dirty="0"/>
              <a:t>Over 80% of large employers offer programs designed to optimize health behaviors – touching over 50 million U.S. workers</a:t>
            </a:r>
          </a:p>
          <a:p>
            <a:pPr lvl="2">
              <a:buFontTx/>
              <a:buChar char="-"/>
            </a:pPr>
            <a:r>
              <a:rPr lang="en-US" sz="2200" dirty="0"/>
              <a:t>50% of companies offer biometric screening</a:t>
            </a:r>
          </a:p>
          <a:p>
            <a:pPr lvl="2">
              <a:buFontTx/>
              <a:buChar char="-"/>
            </a:pPr>
            <a:r>
              <a:rPr lang="en-US" sz="2200" dirty="0"/>
              <a:t>Over half offer incentives, with 18% tied to specific biometric targets</a:t>
            </a:r>
          </a:p>
          <a:p>
            <a:pPr lvl="2">
              <a:buFontTx/>
              <a:buChar char="-"/>
            </a:pPr>
            <a:r>
              <a:rPr lang="en-US" sz="2200" dirty="0"/>
              <a:t>30% collect data on employee through apps and wearables</a:t>
            </a:r>
          </a:p>
          <a:p>
            <a:pPr marL="914400" lvl="2" indent="0">
              <a:buNone/>
            </a:pPr>
            <a:endParaRPr lang="en-US" sz="1400" dirty="0"/>
          </a:p>
          <a:p>
            <a:pPr marL="0" indent="0">
              <a:buNone/>
            </a:pPr>
            <a:r>
              <a:rPr lang="en-US" sz="2400" b="1" dirty="0">
                <a:solidFill>
                  <a:schemeClr val="tx2"/>
                </a:solidFill>
              </a:rPr>
              <a:t>With insignificant effects </a:t>
            </a:r>
          </a:p>
          <a:p>
            <a:pPr lvl="1">
              <a:buFontTx/>
              <a:buChar char="-"/>
            </a:pPr>
            <a:r>
              <a:rPr lang="en-US" sz="2200" dirty="0"/>
              <a:t>Limited data but research so far indicates insignificant effects on:</a:t>
            </a:r>
          </a:p>
          <a:p>
            <a:pPr lvl="2">
              <a:buFontTx/>
              <a:buChar char="-"/>
            </a:pPr>
            <a:r>
              <a:rPr lang="en-US" sz="2200" dirty="0"/>
              <a:t>Total medical expenditures, health behaviors, employee productivity, or self-reported health status over the long term (more than two years).  </a:t>
            </a:r>
          </a:p>
          <a:p>
            <a:pPr lvl="2">
              <a:buFontTx/>
              <a:buChar char="-"/>
            </a:pPr>
            <a:r>
              <a:rPr lang="en-US" sz="2200" dirty="0"/>
              <a:t>Where there appear to be benefits, it is in primarily higher-income employees with lower health risks</a:t>
            </a:r>
          </a:p>
          <a:p>
            <a:pPr lvl="2">
              <a:buFontTx/>
              <a:buChar char="-"/>
            </a:pPr>
            <a:endParaRPr lang="en-US" sz="2400" dirty="0"/>
          </a:p>
          <a:p>
            <a:pPr lvl="1">
              <a:buFontTx/>
              <a:buChar char="-"/>
            </a:pPr>
            <a:endParaRPr lang="en-US" sz="3200" dirty="0"/>
          </a:p>
          <a:p>
            <a:pPr>
              <a:buFontTx/>
              <a:buChar char="-"/>
            </a:pPr>
            <a:endParaRPr lang="en-US" sz="3200" dirty="0">
              <a:solidFill>
                <a:schemeClr val="accent2">
                  <a:lumMod val="50000"/>
                </a:schemeClr>
              </a:solidFill>
            </a:endParaRPr>
          </a:p>
          <a:p>
            <a:pPr lvl="1">
              <a:buFontTx/>
              <a:buChar char="-"/>
            </a:pPr>
            <a:endParaRPr lang="en-US" sz="3200" dirty="0">
              <a:solidFill>
                <a:schemeClr val="accent2">
                  <a:lumMod val="50000"/>
                </a:schemeClr>
              </a:solidFill>
            </a:endParaRPr>
          </a:p>
        </p:txBody>
      </p:sp>
    </p:spTree>
    <p:extLst>
      <p:ext uri="{BB962C8B-B14F-4D97-AF65-F5344CB8AC3E}">
        <p14:creationId xmlns:p14="http://schemas.microsoft.com/office/powerpoint/2010/main" val="709773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E1EB495-95DD-4C83-946E-4481718DDAAA}"/>
              </a:ext>
            </a:extLst>
          </p:cNvPr>
          <p:cNvSpPr/>
          <p:nvPr/>
        </p:nvSpPr>
        <p:spPr>
          <a:xfrm>
            <a:off x="478971" y="2228671"/>
            <a:ext cx="11234057"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white"/>
                </a:solidFill>
                <a:effectLst/>
                <a:uLnTx/>
                <a:uFillTx/>
                <a:latin typeface="Arial" panose="020B0604020202020204" pitchFamily="34" charset="0"/>
                <a:ea typeface="ヒラギノ角ゴ Pro W3" charset="-128"/>
                <a:cs typeface="Arial" panose="020B0604020202020204" pitchFamily="34" charset="0"/>
              </a:rPr>
              <a:t>The Core Issue: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white"/>
                </a:solidFill>
                <a:effectLst/>
                <a:uLnTx/>
                <a:uFillTx/>
                <a:latin typeface="Arial" panose="020B0604020202020204" pitchFamily="34" charset="0"/>
                <a:ea typeface="ヒラギノ角ゴ Pro W3" charset="-128"/>
                <a:cs typeface="Arial" panose="020B0604020202020204" pitchFamily="34" charset="0"/>
              </a:rPr>
              <a:t>We Are Starting from the Wrong Place</a:t>
            </a:r>
            <a:endParaRPr kumimoji="0" lang="en-US" sz="18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2" name="Slide Number Placeholder 1">
            <a:extLst>
              <a:ext uri="{FF2B5EF4-FFF2-40B4-BE49-F238E27FC236}">
                <a16:creationId xmlns:a16="http://schemas.microsoft.com/office/drawing/2014/main" id="{3FAAB199-BAA9-4B0F-B1A9-5FA2AAE8F60C}"/>
              </a:ext>
            </a:extLst>
          </p:cNvPr>
          <p:cNvSpPr>
            <a:spLocks noGrp="1"/>
          </p:cNvSpPr>
          <p:nvPr>
            <p:ph type="sldNum" sz="quarter" idx="12"/>
          </p:nvPr>
        </p:nvSpPr>
        <p:spPr/>
        <p:txBody>
          <a:bodyPr/>
          <a:lstStyle/>
          <a:p>
            <a:fld id="{4E6DB2D9-BBD8-435B-B34A-9B8472CE273E}" type="slidenum">
              <a:rPr lang="en-US" smtClean="0">
                <a:solidFill>
                  <a:schemeClr val="tx2"/>
                </a:solidFill>
              </a:rPr>
              <a:pPr/>
              <a:t>17</a:t>
            </a:fld>
            <a:endParaRPr lang="en-US" dirty="0">
              <a:solidFill>
                <a:schemeClr val="tx2"/>
              </a:solidFill>
            </a:endParaRPr>
          </a:p>
        </p:txBody>
      </p:sp>
    </p:spTree>
    <p:extLst>
      <p:ext uri="{BB962C8B-B14F-4D97-AF65-F5344CB8AC3E}">
        <p14:creationId xmlns:p14="http://schemas.microsoft.com/office/powerpoint/2010/main" val="3437679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spirationalModel.jpg"/>
          <p:cNvPicPr>
            <a:picLocks noChangeAspect="1"/>
          </p:cNvPicPr>
          <p:nvPr/>
        </p:nvPicPr>
        <p:blipFill>
          <a:blip r:embed="rId3" cstate="print"/>
          <a:stretch>
            <a:fillRect/>
          </a:stretch>
        </p:blipFill>
        <p:spPr>
          <a:xfrm>
            <a:off x="0" y="0"/>
            <a:ext cx="12192000" cy="6858000"/>
          </a:xfrm>
          <a:prstGeom prst="rect">
            <a:avLst/>
          </a:prstGeom>
        </p:spPr>
      </p:pic>
      <p:sp>
        <p:nvSpPr>
          <p:cNvPr id="2" name="TextBox 1"/>
          <p:cNvSpPr txBox="1"/>
          <p:nvPr/>
        </p:nvSpPr>
        <p:spPr>
          <a:xfrm>
            <a:off x="0" y="6581001"/>
            <a:ext cx="80391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Roger Fritz, “The Aspirations Model.” St. Louis: Leadership by Design, 1990</a:t>
            </a:r>
            <a:r>
              <a:rPr kumimoji="0" lang="en-US" sz="1200" b="0" i="0" u="none" strike="noStrike" kern="1200" cap="none" spc="0" normalizeH="0" baseline="0" noProof="0" dirty="0">
                <a:ln>
                  <a:noFill/>
                </a:ln>
                <a:solidFill>
                  <a:srgbClr val="000000"/>
                </a:solidFill>
                <a:effectLst/>
                <a:uLnTx/>
                <a:uFillTx/>
                <a:latin typeface="Calibri"/>
                <a:ea typeface="+mn-ea"/>
                <a:cs typeface="+mn-cs"/>
              </a:rPr>
              <a:t>.</a:t>
            </a:r>
          </a:p>
        </p:txBody>
      </p:sp>
      <p:sp>
        <p:nvSpPr>
          <p:cNvPr id="3" name="Slide Number Placeholder 2">
            <a:extLst>
              <a:ext uri="{FF2B5EF4-FFF2-40B4-BE49-F238E27FC236}">
                <a16:creationId xmlns:a16="http://schemas.microsoft.com/office/drawing/2014/main" id="{A2E09892-1CD7-42B3-A735-9F2A94A1CA22}"/>
              </a:ext>
            </a:extLst>
          </p:cNvPr>
          <p:cNvSpPr>
            <a:spLocks noGrp="1"/>
          </p:cNvSpPr>
          <p:nvPr>
            <p:ph type="sldNum" idx="10"/>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defPPr>
              <a:defRPr lang="en-US"/>
            </a:defPPr>
            <a:lvl1pPr marL="0" lvl="0" algn="r" defTabSz="914400" rtl="0" eaLnBrk="1" latinLnBrk="0" hangingPunct="1">
              <a:buNone/>
              <a:defRPr sz="1333" kern="1200">
                <a:solidFill>
                  <a:schemeClr val="bg1"/>
                </a:solidFill>
                <a:latin typeface="+mn-lt"/>
                <a:ea typeface="+mn-ea"/>
                <a:cs typeface="+mn-cs"/>
              </a:defRPr>
            </a:lvl1pPr>
            <a:lvl2pPr marL="457200" lvl="1" algn="r" defTabSz="914400" rtl="0" eaLnBrk="1" latinLnBrk="0" hangingPunct="1">
              <a:buNone/>
              <a:defRPr sz="1333" kern="1200">
                <a:solidFill>
                  <a:schemeClr val="dk2"/>
                </a:solidFill>
                <a:latin typeface="+mn-lt"/>
                <a:ea typeface="+mn-ea"/>
                <a:cs typeface="+mn-cs"/>
              </a:defRPr>
            </a:lvl2pPr>
            <a:lvl3pPr marL="914400" lvl="2" algn="r" defTabSz="914400" rtl="0" eaLnBrk="1" latinLnBrk="0" hangingPunct="1">
              <a:buNone/>
              <a:defRPr sz="1333" kern="1200">
                <a:solidFill>
                  <a:schemeClr val="dk2"/>
                </a:solidFill>
                <a:latin typeface="+mn-lt"/>
                <a:ea typeface="+mn-ea"/>
                <a:cs typeface="+mn-cs"/>
              </a:defRPr>
            </a:lvl3pPr>
            <a:lvl4pPr marL="1371600" lvl="3" algn="r" defTabSz="914400" rtl="0" eaLnBrk="1" latinLnBrk="0" hangingPunct="1">
              <a:buNone/>
              <a:defRPr sz="1333" kern="1200">
                <a:solidFill>
                  <a:schemeClr val="dk2"/>
                </a:solidFill>
                <a:latin typeface="+mn-lt"/>
                <a:ea typeface="+mn-ea"/>
                <a:cs typeface="+mn-cs"/>
              </a:defRPr>
            </a:lvl4pPr>
            <a:lvl5pPr marL="1828800" lvl="4" algn="r" defTabSz="914400" rtl="0" eaLnBrk="1" latinLnBrk="0" hangingPunct="1">
              <a:buNone/>
              <a:defRPr sz="1333" kern="1200">
                <a:solidFill>
                  <a:schemeClr val="dk2"/>
                </a:solidFill>
                <a:latin typeface="+mn-lt"/>
                <a:ea typeface="+mn-ea"/>
                <a:cs typeface="+mn-cs"/>
              </a:defRPr>
            </a:lvl5pPr>
            <a:lvl6pPr marL="2286000" lvl="5" algn="r" defTabSz="914400" rtl="0" eaLnBrk="1" latinLnBrk="0" hangingPunct="1">
              <a:buNone/>
              <a:defRPr sz="1333" kern="1200">
                <a:solidFill>
                  <a:schemeClr val="dk2"/>
                </a:solidFill>
                <a:latin typeface="+mn-lt"/>
                <a:ea typeface="+mn-ea"/>
                <a:cs typeface="+mn-cs"/>
              </a:defRPr>
            </a:lvl6pPr>
            <a:lvl7pPr marL="2743200" lvl="6" algn="r" defTabSz="914400" rtl="0" eaLnBrk="1" latinLnBrk="0" hangingPunct="1">
              <a:buNone/>
              <a:defRPr sz="1333" kern="1200">
                <a:solidFill>
                  <a:schemeClr val="dk2"/>
                </a:solidFill>
                <a:latin typeface="+mn-lt"/>
                <a:ea typeface="+mn-ea"/>
                <a:cs typeface="+mn-cs"/>
              </a:defRPr>
            </a:lvl7pPr>
            <a:lvl8pPr marL="3200400" lvl="7" algn="r" defTabSz="914400" rtl="0" eaLnBrk="1" latinLnBrk="0" hangingPunct="1">
              <a:buNone/>
              <a:defRPr sz="1333" kern="1200">
                <a:solidFill>
                  <a:schemeClr val="dk2"/>
                </a:solidFill>
                <a:latin typeface="+mn-lt"/>
                <a:ea typeface="+mn-ea"/>
                <a:cs typeface="+mn-cs"/>
              </a:defRPr>
            </a:lvl8pPr>
            <a:lvl9pPr marL="3657600" lvl="8" algn="r" defTabSz="914400" rtl="0" eaLnBrk="1" latinLnBrk="0" hangingPunct="1">
              <a:buNone/>
              <a:defRPr sz="1333" kern="1200">
                <a:solidFill>
                  <a:schemeClr val="dk2"/>
                </a:solidFill>
                <a:latin typeface="+mn-lt"/>
                <a:ea typeface="+mn-ea"/>
                <a:cs typeface="+mn-cs"/>
              </a:defRPr>
            </a:lvl9pPr>
          </a:lstStyle>
          <a:p>
            <a:fld id="{00000000-1234-1234-1234-123412341234}" type="slidenum">
              <a:rPr lang="en" smtClean="0"/>
              <a:pPr/>
              <a:t>18</a:t>
            </a:fld>
            <a:endParaRPr lang="en" dirty="0"/>
          </a:p>
        </p:txBody>
      </p:sp>
    </p:spTree>
    <p:extLst>
      <p:ext uri="{BB962C8B-B14F-4D97-AF65-F5344CB8AC3E}">
        <p14:creationId xmlns:p14="http://schemas.microsoft.com/office/powerpoint/2010/main" val="30071487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520" y="549283"/>
            <a:ext cx="11338948" cy="764451"/>
          </a:xfrm>
        </p:spPr>
        <p:txBody>
          <a:bodyPr>
            <a:noAutofit/>
          </a:bodyPr>
          <a:lstStyle/>
          <a:p>
            <a:r>
              <a:rPr lang="en-US" dirty="0"/>
              <a:t>Purpose in Life = Longer Life</a:t>
            </a:r>
          </a:p>
        </p:txBody>
      </p:sp>
      <p:sp>
        <p:nvSpPr>
          <p:cNvPr id="3" name="Content Placeholder 2"/>
          <p:cNvSpPr>
            <a:spLocks noGrp="1"/>
          </p:cNvSpPr>
          <p:nvPr>
            <p:ph idx="1"/>
          </p:nvPr>
        </p:nvSpPr>
        <p:spPr>
          <a:xfrm>
            <a:off x="1042118" y="1537663"/>
            <a:ext cx="9712967" cy="4699509"/>
          </a:xfrm>
          <a:noFill/>
        </p:spPr>
        <p:txBody>
          <a:bodyPr>
            <a:normAutofit/>
          </a:bodyPr>
          <a:lstStyle/>
          <a:p>
            <a:pPr>
              <a:lnSpc>
                <a:spcPct val="100000"/>
              </a:lnSpc>
              <a:spcBef>
                <a:spcPts val="600"/>
              </a:spcBef>
            </a:pPr>
            <a:r>
              <a:rPr lang="en-US" sz="2400" dirty="0">
                <a:solidFill>
                  <a:schemeClr val="accent2">
                    <a:lumMod val="50000"/>
                  </a:schemeClr>
                </a:solidFill>
              </a:rPr>
              <a:t>7,100+ American adults followed for 15 years</a:t>
            </a:r>
          </a:p>
          <a:p>
            <a:pPr>
              <a:lnSpc>
                <a:spcPct val="100000"/>
              </a:lnSpc>
              <a:spcBef>
                <a:spcPts val="600"/>
              </a:spcBef>
            </a:pPr>
            <a:r>
              <a:rPr lang="en-US" sz="2400" dirty="0">
                <a:solidFill>
                  <a:schemeClr val="accent2">
                    <a:lumMod val="50000"/>
                  </a:schemeClr>
                </a:solidFill>
              </a:rPr>
              <a:t>Self-rated on three statements:</a:t>
            </a:r>
          </a:p>
          <a:p>
            <a:pPr lvl="1">
              <a:lnSpc>
                <a:spcPct val="100000"/>
              </a:lnSpc>
              <a:spcBef>
                <a:spcPts val="600"/>
              </a:spcBef>
              <a:buAutoNum type="arabicPeriod"/>
            </a:pPr>
            <a:r>
              <a:rPr lang="en-US" sz="2000" i="1" dirty="0">
                <a:solidFill>
                  <a:schemeClr val="accent2">
                    <a:lumMod val="50000"/>
                  </a:schemeClr>
                </a:solidFill>
              </a:rPr>
              <a:t> Wandering through life</a:t>
            </a:r>
          </a:p>
          <a:p>
            <a:pPr lvl="1">
              <a:lnSpc>
                <a:spcPct val="100000"/>
              </a:lnSpc>
              <a:spcBef>
                <a:spcPts val="600"/>
              </a:spcBef>
              <a:buAutoNum type="arabicPeriod"/>
            </a:pPr>
            <a:r>
              <a:rPr lang="en-US" sz="2000" i="1" dirty="0">
                <a:solidFill>
                  <a:schemeClr val="accent2">
                    <a:lumMod val="50000"/>
                  </a:schemeClr>
                </a:solidFill>
              </a:rPr>
              <a:t> Thinking about the future</a:t>
            </a:r>
          </a:p>
          <a:p>
            <a:pPr lvl="1">
              <a:lnSpc>
                <a:spcPct val="100000"/>
              </a:lnSpc>
              <a:spcBef>
                <a:spcPts val="600"/>
              </a:spcBef>
              <a:buAutoNum type="arabicPeriod"/>
            </a:pPr>
            <a:r>
              <a:rPr lang="en-US" sz="2000" i="1" dirty="0">
                <a:solidFill>
                  <a:schemeClr val="accent2">
                    <a:lumMod val="50000"/>
                  </a:schemeClr>
                </a:solidFill>
              </a:rPr>
              <a:t> Feeling there is still more to do in life</a:t>
            </a:r>
          </a:p>
          <a:p>
            <a:pPr marL="0" indent="0">
              <a:lnSpc>
                <a:spcPct val="100000"/>
              </a:lnSpc>
              <a:spcBef>
                <a:spcPts val="600"/>
              </a:spcBef>
              <a:buNone/>
            </a:pPr>
            <a:r>
              <a:rPr lang="en-US" sz="2400" dirty="0">
                <a:solidFill>
                  <a:schemeClr val="accent2">
                    <a:lumMod val="50000"/>
                  </a:schemeClr>
                </a:solidFill>
              </a:rPr>
              <a:t>Regardless of age, relationship status, depression or other factors...</a:t>
            </a:r>
          </a:p>
          <a:p>
            <a:pPr marL="0" indent="0">
              <a:lnSpc>
                <a:spcPct val="100000"/>
              </a:lnSpc>
              <a:spcBef>
                <a:spcPts val="600"/>
              </a:spcBef>
              <a:buNone/>
            </a:pPr>
            <a:r>
              <a:rPr lang="en-US" sz="2400" dirty="0">
                <a:solidFill>
                  <a:schemeClr val="accent2">
                    <a:lumMod val="50000"/>
                  </a:schemeClr>
                </a:solidFill>
              </a:rPr>
              <a:t>...There was a survival benefit for people who felt </a:t>
            </a:r>
            <a:r>
              <a:rPr lang="en-US" sz="2400" i="1" dirty="0">
                <a:solidFill>
                  <a:schemeClr val="accent2">
                    <a:lumMod val="50000"/>
                  </a:schemeClr>
                </a:solidFill>
              </a:rPr>
              <a:t>in general</a:t>
            </a:r>
            <a:r>
              <a:rPr lang="en-US" sz="2400" dirty="0">
                <a:solidFill>
                  <a:schemeClr val="accent2">
                    <a:lumMod val="50000"/>
                  </a:schemeClr>
                </a:solidFill>
              </a:rPr>
              <a:t> that they had purpose.  Imagine connecting that to health even more intentionally!</a:t>
            </a:r>
          </a:p>
        </p:txBody>
      </p:sp>
      <p:sp>
        <p:nvSpPr>
          <p:cNvPr id="7" name="TextBox 6"/>
          <p:cNvSpPr txBox="1"/>
          <p:nvPr/>
        </p:nvSpPr>
        <p:spPr>
          <a:xfrm>
            <a:off x="3302824" y="5746234"/>
            <a:ext cx="5384800" cy="338554"/>
          </a:xfrm>
          <a:prstGeom prst="rect">
            <a:avLst/>
          </a:prstGeom>
          <a:solidFill>
            <a:schemeClr val="bg2">
              <a:lumMod val="90000"/>
            </a:schemeClr>
          </a:solidFill>
        </p:spPr>
        <p:txBody>
          <a:bodyPr wrap="square" rtlCol="0">
            <a:spAutoFit/>
          </a:bodyPr>
          <a:lstStyle/>
          <a:p>
            <a:pPr algn="ctr"/>
            <a:r>
              <a:rPr lang="en-US" sz="1600" dirty="0">
                <a:solidFill>
                  <a:schemeClr val="tx2"/>
                </a:solidFill>
                <a:latin typeface="+mj-lt"/>
              </a:rPr>
              <a:t>Hill, </a:t>
            </a:r>
            <a:r>
              <a:rPr lang="en-US" sz="1600" dirty="0" err="1">
                <a:solidFill>
                  <a:schemeClr val="tx2"/>
                </a:solidFill>
                <a:latin typeface="+mj-lt"/>
              </a:rPr>
              <a:t>Psychol</a:t>
            </a:r>
            <a:r>
              <a:rPr lang="en-US" sz="1600" dirty="0">
                <a:solidFill>
                  <a:schemeClr val="tx2"/>
                </a:solidFill>
                <a:latin typeface="+mj-lt"/>
              </a:rPr>
              <a:t> </a:t>
            </a:r>
            <a:r>
              <a:rPr lang="en-US" sz="1600" dirty="0" err="1">
                <a:solidFill>
                  <a:schemeClr val="tx2"/>
                </a:solidFill>
                <a:latin typeface="+mj-lt"/>
              </a:rPr>
              <a:t>Sci</a:t>
            </a:r>
            <a:r>
              <a:rPr lang="en-US" sz="1600" dirty="0">
                <a:solidFill>
                  <a:schemeClr val="tx2"/>
                </a:solidFill>
                <a:latin typeface="+mj-lt"/>
              </a:rPr>
              <a:t>, 2014; 25(7):1482–6.</a:t>
            </a:r>
          </a:p>
        </p:txBody>
      </p:sp>
      <p:sp>
        <p:nvSpPr>
          <p:cNvPr id="9" name="Slide Number Placeholder 3">
            <a:extLst>
              <a:ext uri="{FF2B5EF4-FFF2-40B4-BE49-F238E27FC236}">
                <a16:creationId xmlns:a16="http://schemas.microsoft.com/office/drawing/2014/main" id="{84C20BB6-3136-A8DD-F7F4-20C2301C7E80}"/>
              </a:ext>
            </a:extLst>
          </p:cNvPr>
          <p:cNvSpPr>
            <a:spLocks noGrp="1"/>
          </p:cNvSpPr>
          <p:nvPr>
            <p:ph type="sldNum" sz="quarter" idx="12"/>
          </p:nvPr>
        </p:nvSpPr>
        <p:spPr>
          <a:xfrm>
            <a:off x="11351580" y="5954804"/>
            <a:ext cx="464888" cy="353913"/>
          </a:xfrm>
        </p:spPr>
        <p:txBody>
          <a:bodyPr/>
          <a:lstStyle/>
          <a:p>
            <a:fld id="{4E6DB2D9-BBD8-435B-B34A-9B8472CE273E}" type="slidenum">
              <a:rPr lang="en-US" smtClean="0"/>
              <a:pPr/>
              <a:t>19</a:t>
            </a:fld>
            <a:endParaRPr lang="en-US" dirty="0"/>
          </a:p>
        </p:txBody>
      </p:sp>
    </p:spTree>
    <p:extLst>
      <p:ext uri="{BB962C8B-B14F-4D97-AF65-F5344CB8AC3E}">
        <p14:creationId xmlns:p14="http://schemas.microsoft.com/office/powerpoint/2010/main" val="1691410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12667-9F68-4822-89AD-FA6EAE951BAD}"/>
              </a:ext>
            </a:extLst>
          </p:cNvPr>
          <p:cNvSpPr>
            <a:spLocks noGrp="1"/>
          </p:cNvSpPr>
          <p:nvPr>
            <p:ph type="title"/>
          </p:nvPr>
        </p:nvSpPr>
        <p:spPr>
          <a:xfrm>
            <a:off x="1479114" y="178118"/>
            <a:ext cx="9648967" cy="646331"/>
          </a:xfrm>
        </p:spPr>
        <p:txBody>
          <a:bodyPr/>
          <a:lstStyle/>
          <a:p>
            <a:pPr algn="ctr"/>
            <a:r>
              <a:rPr lang="en-US" sz="3600" dirty="0">
                <a:solidFill>
                  <a:schemeClr val="tx1"/>
                </a:solidFill>
              </a:rPr>
              <a:t>The Global Economics and Outcomes</a:t>
            </a:r>
          </a:p>
        </p:txBody>
      </p:sp>
      <p:graphicFrame>
        <p:nvGraphicFramePr>
          <p:cNvPr id="6" name="Content Placeholder 5">
            <a:extLst>
              <a:ext uri="{FF2B5EF4-FFF2-40B4-BE49-F238E27FC236}">
                <a16:creationId xmlns:a16="http://schemas.microsoft.com/office/drawing/2014/main" id="{057F0BB6-EA3D-493D-92A9-4A5F7D65E9BC}"/>
              </a:ext>
            </a:extLst>
          </p:cNvPr>
          <p:cNvGraphicFramePr>
            <a:graphicFrameLocks noGrp="1"/>
          </p:cNvGraphicFramePr>
          <p:nvPr>
            <p:ph idx="1"/>
            <p:extLst>
              <p:ext uri="{D42A27DB-BD31-4B8C-83A1-F6EECF244321}">
                <p14:modId xmlns:p14="http://schemas.microsoft.com/office/powerpoint/2010/main" val="4123547470"/>
              </p:ext>
            </p:extLst>
          </p:nvPr>
        </p:nvGraphicFramePr>
        <p:xfrm>
          <a:off x="805358" y="1013271"/>
          <a:ext cx="10857053" cy="5393174"/>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5">
            <a:extLst>
              <a:ext uri="{FF2B5EF4-FFF2-40B4-BE49-F238E27FC236}">
                <a16:creationId xmlns:a16="http://schemas.microsoft.com/office/drawing/2014/main" id="{DC2CA0A2-A1E6-4994-940B-CC8893C5734E}"/>
              </a:ext>
            </a:extLst>
          </p:cNvPr>
          <p:cNvPicPr>
            <a:picLocks noChangeAspect="1" noChangeArrowheads="1"/>
          </p:cNvPicPr>
          <p:nvPr/>
        </p:nvPicPr>
        <p:blipFill>
          <a:blip r:embed="rId3" cstate="print"/>
          <a:srcRect l="14706" t="92448" r="14706" b="1462"/>
          <a:stretch>
            <a:fillRect/>
          </a:stretch>
        </p:blipFill>
        <p:spPr bwMode="auto">
          <a:xfrm>
            <a:off x="3229022" y="1066799"/>
            <a:ext cx="6276247" cy="403185"/>
          </a:xfrm>
          <a:prstGeom prst="rect">
            <a:avLst/>
          </a:prstGeom>
          <a:noFill/>
          <a:ln w="9525" algn="ctr">
            <a:noFill/>
            <a:miter lim="800000"/>
            <a:headEnd/>
            <a:tailEnd/>
          </a:ln>
        </p:spPr>
      </p:pic>
      <p:sp>
        <p:nvSpPr>
          <p:cNvPr id="8" name="Text Box 3">
            <a:extLst>
              <a:ext uri="{FF2B5EF4-FFF2-40B4-BE49-F238E27FC236}">
                <a16:creationId xmlns:a16="http://schemas.microsoft.com/office/drawing/2014/main" id="{4AA9215E-E39D-4156-A687-3AA5BE94BAD1}"/>
              </a:ext>
            </a:extLst>
          </p:cNvPr>
          <p:cNvSpPr txBox="1">
            <a:spLocks noChangeArrowheads="1"/>
          </p:cNvSpPr>
          <p:nvPr/>
        </p:nvSpPr>
        <p:spPr bwMode="auto">
          <a:xfrm>
            <a:off x="-1258094" y="6595268"/>
            <a:ext cx="4310063" cy="220663"/>
          </a:xfrm>
          <a:prstGeom prst="rect">
            <a:avLst/>
          </a:prstGeom>
          <a:noFill/>
          <a:ln w="9525" algn="ctr">
            <a:noFill/>
            <a:miter lim="800000"/>
            <a:headEnd/>
            <a:tailEnd/>
          </a:ln>
          <a:effectLst/>
        </p:spPr>
        <p:txBody>
          <a:bodyPr lIns="0" tIns="0" rIns="0" bIns="0">
            <a:spAutoFit/>
          </a:bodyPr>
          <a:lstStyle/>
          <a:p>
            <a:pPr algn="r" eaLnBrk="0" hangingPunct="0">
              <a:lnSpc>
                <a:spcPct val="90000"/>
              </a:lnSpc>
              <a:defRPr/>
            </a:pPr>
            <a:r>
              <a:rPr lang="en-US" sz="1600" i="1" dirty="0">
                <a:cs typeface="Arial" charset="0"/>
              </a:rPr>
              <a:t>UC Project for Global Inequality</a:t>
            </a:r>
          </a:p>
        </p:txBody>
      </p:sp>
      <p:sp>
        <p:nvSpPr>
          <p:cNvPr id="3" name="Slide Number Placeholder 2">
            <a:extLst>
              <a:ext uri="{FF2B5EF4-FFF2-40B4-BE49-F238E27FC236}">
                <a16:creationId xmlns:a16="http://schemas.microsoft.com/office/drawing/2014/main" id="{7EB973C9-C1B4-4E3B-B325-1BA9685481E3}"/>
              </a:ext>
            </a:extLst>
          </p:cNvPr>
          <p:cNvSpPr>
            <a:spLocks noGrp="1"/>
          </p:cNvSpPr>
          <p:nvPr>
            <p:ph type="sldNum" idx="10"/>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defPPr>
              <a:defRPr lang="en-US"/>
            </a:defPPr>
            <a:lvl1pPr marL="0" lvl="0" algn="r" defTabSz="914400" rtl="0" eaLnBrk="1" latinLnBrk="0" hangingPunct="1">
              <a:buNone/>
              <a:defRPr sz="1333" kern="1200">
                <a:solidFill>
                  <a:schemeClr val="bg1"/>
                </a:solidFill>
                <a:latin typeface="+mn-lt"/>
                <a:ea typeface="+mn-ea"/>
                <a:cs typeface="+mn-cs"/>
              </a:defRPr>
            </a:lvl1pPr>
            <a:lvl2pPr marL="457200" lvl="1" algn="r" defTabSz="914400" rtl="0" eaLnBrk="1" latinLnBrk="0" hangingPunct="1">
              <a:buNone/>
              <a:defRPr sz="1333" kern="1200">
                <a:solidFill>
                  <a:schemeClr val="dk2"/>
                </a:solidFill>
                <a:latin typeface="+mn-lt"/>
                <a:ea typeface="+mn-ea"/>
                <a:cs typeface="+mn-cs"/>
              </a:defRPr>
            </a:lvl2pPr>
            <a:lvl3pPr marL="914400" lvl="2" algn="r" defTabSz="914400" rtl="0" eaLnBrk="1" latinLnBrk="0" hangingPunct="1">
              <a:buNone/>
              <a:defRPr sz="1333" kern="1200">
                <a:solidFill>
                  <a:schemeClr val="dk2"/>
                </a:solidFill>
                <a:latin typeface="+mn-lt"/>
                <a:ea typeface="+mn-ea"/>
                <a:cs typeface="+mn-cs"/>
              </a:defRPr>
            </a:lvl3pPr>
            <a:lvl4pPr marL="1371600" lvl="3" algn="r" defTabSz="914400" rtl="0" eaLnBrk="1" latinLnBrk="0" hangingPunct="1">
              <a:buNone/>
              <a:defRPr sz="1333" kern="1200">
                <a:solidFill>
                  <a:schemeClr val="dk2"/>
                </a:solidFill>
                <a:latin typeface="+mn-lt"/>
                <a:ea typeface="+mn-ea"/>
                <a:cs typeface="+mn-cs"/>
              </a:defRPr>
            </a:lvl4pPr>
            <a:lvl5pPr marL="1828800" lvl="4" algn="r" defTabSz="914400" rtl="0" eaLnBrk="1" latinLnBrk="0" hangingPunct="1">
              <a:buNone/>
              <a:defRPr sz="1333" kern="1200">
                <a:solidFill>
                  <a:schemeClr val="dk2"/>
                </a:solidFill>
                <a:latin typeface="+mn-lt"/>
                <a:ea typeface="+mn-ea"/>
                <a:cs typeface="+mn-cs"/>
              </a:defRPr>
            </a:lvl5pPr>
            <a:lvl6pPr marL="2286000" lvl="5" algn="r" defTabSz="914400" rtl="0" eaLnBrk="1" latinLnBrk="0" hangingPunct="1">
              <a:buNone/>
              <a:defRPr sz="1333" kern="1200">
                <a:solidFill>
                  <a:schemeClr val="dk2"/>
                </a:solidFill>
                <a:latin typeface="+mn-lt"/>
                <a:ea typeface="+mn-ea"/>
                <a:cs typeface="+mn-cs"/>
              </a:defRPr>
            </a:lvl6pPr>
            <a:lvl7pPr marL="2743200" lvl="6" algn="r" defTabSz="914400" rtl="0" eaLnBrk="1" latinLnBrk="0" hangingPunct="1">
              <a:buNone/>
              <a:defRPr sz="1333" kern="1200">
                <a:solidFill>
                  <a:schemeClr val="dk2"/>
                </a:solidFill>
                <a:latin typeface="+mn-lt"/>
                <a:ea typeface="+mn-ea"/>
                <a:cs typeface="+mn-cs"/>
              </a:defRPr>
            </a:lvl7pPr>
            <a:lvl8pPr marL="3200400" lvl="7" algn="r" defTabSz="914400" rtl="0" eaLnBrk="1" latinLnBrk="0" hangingPunct="1">
              <a:buNone/>
              <a:defRPr sz="1333" kern="1200">
                <a:solidFill>
                  <a:schemeClr val="dk2"/>
                </a:solidFill>
                <a:latin typeface="+mn-lt"/>
                <a:ea typeface="+mn-ea"/>
                <a:cs typeface="+mn-cs"/>
              </a:defRPr>
            </a:lvl8pPr>
            <a:lvl9pPr marL="3657600" lvl="8" algn="r" defTabSz="914400" rtl="0" eaLnBrk="1" latinLnBrk="0" hangingPunct="1">
              <a:buNone/>
              <a:defRPr sz="1333" kern="1200">
                <a:solidFill>
                  <a:schemeClr val="dk2"/>
                </a:solidFill>
                <a:latin typeface="+mn-lt"/>
                <a:ea typeface="+mn-ea"/>
                <a:cs typeface="+mn-cs"/>
              </a:defRPr>
            </a:lvl9pPr>
          </a:lstStyle>
          <a:p>
            <a:fld id="{00000000-1234-1234-1234-123412341234}" type="slidenum">
              <a:rPr lang="en" smtClean="0"/>
              <a:pPr/>
              <a:t>2</a:t>
            </a:fld>
            <a:endParaRPr lang="en" dirty="0"/>
          </a:p>
        </p:txBody>
      </p:sp>
      <p:sp>
        <p:nvSpPr>
          <p:cNvPr id="4" name="Rectangle 3">
            <a:extLst>
              <a:ext uri="{FF2B5EF4-FFF2-40B4-BE49-F238E27FC236}">
                <a16:creationId xmlns:a16="http://schemas.microsoft.com/office/drawing/2014/main" id="{C93A8F9C-820B-DB18-3860-A303E030F020}"/>
              </a:ext>
            </a:extLst>
          </p:cNvPr>
          <p:cNvSpPr/>
          <p:nvPr/>
        </p:nvSpPr>
        <p:spPr>
          <a:xfrm>
            <a:off x="3391382" y="1145894"/>
            <a:ext cx="347240" cy="1669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52327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1561" b="3344"/>
          <a:stretch/>
        </p:blipFill>
        <p:spPr>
          <a:xfrm>
            <a:off x="0" y="3451863"/>
            <a:ext cx="12192000" cy="3390744"/>
          </a:xfrm>
          <a:prstGeom prst="rect">
            <a:avLst/>
          </a:prstGeom>
        </p:spPr>
      </p:pic>
      <p:sp>
        <p:nvSpPr>
          <p:cNvPr id="4" name="Rectangle 3"/>
          <p:cNvSpPr/>
          <p:nvPr/>
        </p:nvSpPr>
        <p:spPr>
          <a:xfrm>
            <a:off x="0" y="495988"/>
            <a:ext cx="12192000" cy="2955874"/>
          </a:xfrm>
          <a:prstGeom prst="rect">
            <a:avLst/>
          </a:prstGeom>
          <a:solidFill>
            <a:schemeClr val="bg1">
              <a:lumMod val="95000"/>
            </a:schemeClr>
          </a:solid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lnSpc>
                <a:spcPct val="120000"/>
              </a:lnSpc>
            </a:pPr>
            <a:r>
              <a:rPr lang="en-US" sz="2800" b="1" spc="150" dirty="0">
                <a:ln w="11430"/>
                <a:solidFill>
                  <a:srgbClr val="0D3748"/>
                </a:solidFill>
                <a:effectLst>
                  <a:outerShdw blurRad="25400" algn="tl" rotWithShape="0">
                    <a:srgbClr val="000000">
                      <a:alpha val="43000"/>
                    </a:srgbClr>
                  </a:outerShdw>
                </a:effectLst>
                <a:latin typeface="Helvetica"/>
                <a:cs typeface="Helvetica"/>
              </a:rPr>
              <a:t>There is nothing in the world, </a:t>
            </a:r>
          </a:p>
          <a:p>
            <a:pPr algn="ctr">
              <a:lnSpc>
                <a:spcPct val="120000"/>
              </a:lnSpc>
            </a:pPr>
            <a:r>
              <a:rPr lang="en-US" sz="2800" b="1" spc="150" dirty="0">
                <a:ln w="11430"/>
                <a:solidFill>
                  <a:srgbClr val="0D3748"/>
                </a:solidFill>
                <a:effectLst>
                  <a:outerShdw blurRad="25400" algn="tl" rotWithShape="0">
                    <a:srgbClr val="000000">
                      <a:alpha val="43000"/>
                    </a:srgbClr>
                  </a:outerShdw>
                </a:effectLst>
                <a:latin typeface="Helvetica"/>
                <a:cs typeface="Helvetica"/>
              </a:rPr>
              <a:t>I venture to say, </a:t>
            </a:r>
          </a:p>
          <a:p>
            <a:pPr algn="ctr">
              <a:lnSpc>
                <a:spcPct val="120000"/>
              </a:lnSpc>
            </a:pPr>
            <a:r>
              <a:rPr lang="en-US" sz="2800" b="1" spc="150" dirty="0">
                <a:ln w="11430"/>
                <a:solidFill>
                  <a:srgbClr val="0D3748"/>
                </a:solidFill>
                <a:effectLst>
                  <a:outerShdw blurRad="25400" algn="tl" rotWithShape="0">
                    <a:srgbClr val="000000">
                      <a:alpha val="43000"/>
                    </a:srgbClr>
                  </a:outerShdw>
                </a:effectLst>
                <a:latin typeface="Helvetica"/>
                <a:cs typeface="Helvetica"/>
              </a:rPr>
              <a:t>that so effectively helps one to survive even the worst conditions as the knowledge that there is a </a:t>
            </a:r>
          </a:p>
          <a:p>
            <a:pPr algn="ctr">
              <a:lnSpc>
                <a:spcPct val="120000"/>
              </a:lnSpc>
            </a:pPr>
            <a:r>
              <a:rPr lang="en-US" sz="2800" b="1" spc="150" dirty="0">
                <a:ln w="11430"/>
                <a:solidFill>
                  <a:srgbClr val="0D3748"/>
                </a:solidFill>
                <a:effectLst>
                  <a:outerShdw blurRad="25400" algn="tl" rotWithShape="0">
                    <a:srgbClr val="000000">
                      <a:alpha val="43000"/>
                    </a:srgbClr>
                  </a:outerShdw>
                </a:effectLst>
                <a:latin typeface="Helvetica"/>
                <a:cs typeface="Helvetica"/>
              </a:rPr>
              <a:t>meaning in one’s life.</a:t>
            </a:r>
          </a:p>
          <a:p>
            <a:pPr algn="ctr">
              <a:lnSpc>
                <a:spcPct val="120000"/>
              </a:lnSpc>
            </a:pPr>
            <a:r>
              <a:rPr lang="en-US" sz="1600" b="1" spc="150" dirty="0">
                <a:ln w="11430"/>
                <a:solidFill>
                  <a:srgbClr val="0D3748"/>
                </a:solidFill>
                <a:effectLst>
                  <a:outerShdw blurRad="25400" algn="tl" rotWithShape="0">
                    <a:srgbClr val="000000">
                      <a:alpha val="43000"/>
                    </a:srgbClr>
                  </a:outerShdw>
                </a:effectLst>
                <a:latin typeface="Helvetica"/>
                <a:cs typeface="Helvetica"/>
              </a:rPr>
              <a:t>(Victor </a:t>
            </a:r>
            <a:r>
              <a:rPr lang="en-US" sz="1600" b="1" spc="150" dirty="0" err="1">
                <a:ln w="11430"/>
                <a:solidFill>
                  <a:srgbClr val="0D3748"/>
                </a:solidFill>
                <a:effectLst>
                  <a:outerShdw blurRad="25400" algn="tl" rotWithShape="0">
                    <a:srgbClr val="000000">
                      <a:alpha val="43000"/>
                    </a:srgbClr>
                  </a:outerShdw>
                </a:effectLst>
                <a:latin typeface="Helvetica"/>
                <a:cs typeface="Helvetica"/>
              </a:rPr>
              <a:t>Frankl</a:t>
            </a:r>
            <a:r>
              <a:rPr lang="en-US" sz="1600" b="1" spc="150" dirty="0">
                <a:ln w="11430"/>
                <a:solidFill>
                  <a:srgbClr val="0D3748"/>
                </a:solidFill>
                <a:effectLst>
                  <a:outerShdw blurRad="25400" algn="tl" rotWithShape="0">
                    <a:srgbClr val="000000">
                      <a:alpha val="43000"/>
                    </a:srgbClr>
                  </a:outerShdw>
                </a:effectLst>
                <a:latin typeface="Helvetica"/>
                <a:cs typeface="Helvetica"/>
              </a:rPr>
              <a:t>, </a:t>
            </a:r>
            <a:r>
              <a:rPr lang="en-US" sz="1600" b="1" i="1" spc="150" dirty="0">
                <a:ln w="11430"/>
                <a:solidFill>
                  <a:srgbClr val="0D3748"/>
                </a:solidFill>
                <a:effectLst>
                  <a:outerShdw blurRad="25400" algn="tl" rotWithShape="0">
                    <a:srgbClr val="000000">
                      <a:alpha val="43000"/>
                    </a:srgbClr>
                  </a:outerShdw>
                </a:effectLst>
                <a:latin typeface="Helvetica"/>
                <a:cs typeface="Helvetica"/>
              </a:rPr>
              <a:t>Man’s Search for Meaning</a:t>
            </a:r>
            <a:r>
              <a:rPr lang="en-US" sz="1600" b="1" spc="150" dirty="0">
                <a:ln w="11430"/>
                <a:solidFill>
                  <a:srgbClr val="0D3748"/>
                </a:solidFill>
                <a:effectLst>
                  <a:outerShdw blurRad="25400" algn="tl" rotWithShape="0">
                    <a:srgbClr val="000000">
                      <a:alpha val="43000"/>
                    </a:srgbClr>
                  </a:outerShdw>
                </a:effectLst>
                <a:latin typeface="Helvetica"/>
                <a:cs typeface="Helvetica"/>
              </a:rPr>
              <a:t>)</a:t>
            </a:r>
          </a:p>
        </p:txBody>
      </p:sp>
      <p:sp>
        <p:nvSpPr>
          <p:cNvPr id="2" name="Title 1"/>
          <p:cNvSpPr>
            <a:spLocks noGrp="1"/>
          </p:cNvSpPr>
          <p:nvPr>
            <p:ph type="title"/>
          </p:nvPr>
        </p:nvSpPr>
        <p:spPr>
          <a:xfrm>
            <a:off x="0" y="5"/>
            <a:ext cx="12191999" cy="45719"/>
          </a:xfrm>
          <a:solidFill>
            <a:schemeClr val="bg1">
              <a:lumMod val="95000"/>
            </a:schemeClr>
          </a:solidFill>
        </p:spPr>
        <p:txBody>
          <a:bodyPr/>
          <a:lstStyle/>
          <a:p>
            <a:pPr algn="ctr"/>
            <a:endParaRPr lang="en-US" sz="4400" dirty="0"/>
          </a:p>
        </p:txBody>
      </p:sp>
      <p:sp>
        <p:nvSpPr>
          <p:cNvPr id="6" name="TextBox 5"/>
          <p:cNvSpPr txBox="1"/>
          <p:nvPr/>
        </p:nvSpPr>
        <p:spPr>
          <a:xfrm>
            <a:off x="-62345" y="6611774"/>
            <a:ext cx="2066652" cy="230832"/>
          </a:xfrm>
          <a:prstGeom prst="rect">
            <a:avLst/>
          </a:prstGeom>
          <a:noFill/>
        </p:spPr>
        <p:txBody>
          <a:bodyPr wrap="square" rtlCol="0">
            <a:spAutoFit/>
          </a:bodyPr>
          <a:lstStyle/>
          <a:p>
            <a:r>
              <a:rPr lang="en-US" sz="900" dirty="0">
                <a:solidFill>
                  <a:srgbClr val="D9D9D9"/>
                </a:solidFill>
                <a:latin typeface="+mj-lt"/>
              </a:rPr>
              <a:t>Photo: Adam Rindfleisch</a:t>
            </a:r>
          </a:p>
        </p:txBody>
      </p:sp>
    </p:spTree>
    <p:extLst>
      <p:ext uri="{BB962C8B-B14F-4D97-AF65-F5344CB8AC3E}">
        <p14:creationId xmlns:p14="http://schemas.microsoft.com/office/powerpoint/2010/main" val="25018994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569FF5-6BE8-C103-A260-ADD62D8F21B2}"/>
              </a:ext>
            </a:extLst>
          </p:cNvPr>
          <p:cNvSpPr>
            <a:spLocks noGrp="1"/>
          </p:cNvSpPr>
          <p:nvPr>
            <p:ph type="sldNum" idx="12"/>
          </p:nvPr>
        </p:nvSpPr>
        <p:spPr>
          <a:xfrm>
            <a:off x="9141200" y="5949058"/>
            <a:ext cx="2744400" cy="446800"/>
          </a:xfrm>
        </p:spPr>
        <p:txBody>
          <a:bodyPr/>
          <a:lstStyle/>
          <a:p>
            <a:fld id="{4E6DB2D9-BBD8-435B-B34A-9B8472CE273E}" type="slidenum">
              <a:rPr lang="en-US" sz="1200" smtClean="0">
                <a:solidFill>
                  <a:srgbClr val="898989"/>
                </a:solidFill>
                <a:latin typeface="+mn-lt"/>
              </a:rPr>
              <a:pPr/>
              <a:t>21</a:t>
            </a:fld>
            <a:endParaRPr lang="en-US" sz="1200" dirty="0">
              <a:solidFill>
                <a:srgbClr val="898989"/>
              </a:solidFill>
              <a:latin typeface="+mn-lt"/>
            </a:endParaRPr>
          </a:p>
        </p:txBody>
      </p:sp>
      <p:sp>
        <p:nvSpPr>
          <p:cNvPr id="3" name="Content Placeholder 2">
            <a:extLst>
              <a:ext uri="{FF2B5EF4-FFF2-40B4-BE49-F238E27FC236}">
                <a16:creationId xmlns:a16="http://schemas.microsoft.com/office/drawing/2014/main" id="{1BFF7F78-C0E2-9ED0-5813-81F30213EF0E}"/>
              </a:ext>
            </a:extLst>
          </p:cNvPr>
          <p:cNvSpPr txBox="1">
            <a:spLocks/>
          </p:cNvSpPr>
          <p:nvPr/>
        </p:nvSpPr>
        <p:spPr>
          <a:xfrm>
            <a:off x="230200" y="782567"/>
            <a:ext cx="11854248" cy="5309366"/>
          </a:xfrm>
          <a:prstGeom prst="rect">
            <a:avLst/>
          </a:prstGeom>
        </p:spPr>
        <p:txBody>
          <a:bodyPr>
            <a:normAutofit/>
          </a:bodyPr>
          <a:lstStyle>
            <a:lvl1pPr marL="266700" indent="-266700" algn="l" defTabSz="914400" rtl="0" eaLnBrk="1" latinLnBrk="0" hangingPunct="1">
              <a:lnSpc>
                <a:spcPct val="117000"/>
              </a:lnSpc>
              <a:spcBef>
                <a:spcPts val="0"/>
              </a:spcBef>
              <a:spcAft>
                <a:spcPts val="600"/>
              </a:spcAft>
              <a:buClr>
                <a:schemeClr val="tx1"/>
              </a:buClr>
              <a:buSzPct val="100000"/>
              <a:buFont typeface="Arial" panose="020B0604020202020204" pitchFamily="34" charset="0"/>
              <a:buChar char="•"/>
              <a:defRPr sz="1800" kern="1200">
                <a:solidFill>
                  <a:schemeClr val="tx1"/>
                </a:solidFill>
                <a:latin typeface="Arial" panose="020B0604020202020204" pitchFamily="34" charset="0"/>
                <a:ea typeface="+mn-ea"/>
                <a:cs typeface="+mn-cs"/>
              </a:defRPr>
            </a:lvl1pPr>
            <a:lvl2pPr marL="450850" indent="-184150" algn="l" defTabSz="914400" rtl="0" eaLnBrk="1" latinLnBrk="0" hangingPunct="1">
              <a:lnSpc>
                <a:spcPct val="117000"/>
              </a:lnSpc>
              <a:spcBef>
                <a:spcPts val="0"/>
              </a:spcBef>
              <a:spcAft>
                <a:spcPts val="600"/>
              </a:spcAft>
              <a:buClr>
                <a:schemeClr val="tx1"/>
              </a:buClr>
              <a:buSzPct val="100000"/>
              <a:buFont typeface="Arial" panose="020B0604020202020204" pitchFamily="34" charset="0"/>
              <a:buChar char="•"/>
              <a:defRPr sz="18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0"/>
              </a:spcBef>
              <a:spcAft>
                <a:spcPts val="600"/>
              </a:spcAft>
              <a:buClr>
                <a:schemeClr val="tx1"/>
              </a:buClr>
              <a:buFont typeface="Arial" panose="020B0604020202020204" pitchFamily="34" charset="0"/>
              <a:buChar char="•"/>
              <a:defRPr sz="18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0"/>
              </a:spcBef>
              <a:spcAft>
                <a:spcPts val="600"/>
              </a:spcAft>
              <a:buClr>
                <a:schemeClr val="tx1"/>
              </a:buClr>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0"/>
              </a:spcBef>
              <a:spcAft>
                <a:spcPts val="600"/>
              </a:spcAft>
              <a:buClr>
                <a:schemeClr val="tx1"/>
              </a:buClr>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800" dirty="0">
              <a:solidFill>
                <a:schemeClr val="accent1"/>
              </a:solidFill>
              <a:cs typeface="Arial" panose="020B0604020202020204" pitchFamily="34" charset="0"/>
            </a:endParaRPr>
          </a:p>
          <a:p>
            <a:pPr marL="0" indent="0" algn="ctr">
              <a:buFont typeface="Arial" panose="020B0604020202020204" pitchFamily="34" charset="0"/>
              <a:buNone/>
            </a:pPr>
            <a:endParaRPr lang="en-US" sz="3600" b="1" dirty="0">
              <a:solidFill>
                <a:schemeClr val="accent1"/>
              </a:solidFill>
              <a:cs typeface="Arial" panose="020B0604020202020204" pitchFamily="34" charset="0"/>
            </a:endParaRPr>
          </a:p>
          <a:p>
            <a:pPr marL="0" indent="0" algn="ctr">
              <a:buFont typeface="Arial" panose="020B0604020202020204" pitchFamily="34" charset="0"/>
              <a:buNone/>
            </a:pPr>
            <a:r>
              <a:rPr lang="en-US" sz="2800" b="1" dirty="0">
                <a:solidFill>
                  <a:schemeClr val="accent1"/>
                </a:solidFill>
                <a:cs typeface="Arial" panose="020B0604020202020204" pitchFamily="34" charset="0"/>
              </a:rPr>
              <a:t>A stronger purpose in life was associated with decreased mortality </a:t>
            </a:r>
          </a:p>
          <a:p>
            <a:pPr marL="0" indent="0" algn="ctr">
              <a:buFont typeface="Arial" panose="020B0604020202020204" pitchFamily="34" charset="0"/>
              <a:buNone/>
            </a:pPr>
            <a:r>
              <a:rPr lang="en-US" sz="2800" dirty="0">
                <a:solidFill>
                  <a:schemeClr val="accent1"/>
                </a:solidFill>
                <a:cs typeface="Arial" panose="020B0604020202020204" pitchFamily="34" charset="0"/>
              </a:rPr>
              <a:t>N=6985</a:t>
            </a:r>
          </a:p>
          <a:p>
            <a:pPr marL="0" indent="0" algn="ctr">
              <a:buFont typeface="Arial" panose="020B0604020202020204" pitchFamily="34" charset="0"/>
              <a:buNone/>
            </a:pPr>
            <a:endParaRPr lang="en-US" sz="2800" dirty="0">
              <a:solidFill>
                <a:schemeClr val="accent1"/>
              </a:solidFill>
              <a:cs typeface="Arial" panose="020B0604020202020204" pitchFamily="34" charset="0"/>
            </a:endParaRPr>
          </a:p>
          <a:p>
            <a:pPr marL="0" indent="0">
              <a:buNone/>
            </a:pPr>
            <a:r>
              <a:rPr lang="en-US" dirty="0">
                <a:solidFill>
                  <a:schemeClr val="accent1"/>
                </a:solidFill>
                <a:cs typeface="Arial" panose="020B0604020202020204" pitchFamily="34" charset="0"/>
              </a:rPr>
              <a:t>“Association Between Life Purpose and Mortality Among US Adults Older Than 50 Years” Original Investigation by Aliya </a:t>
            </a:r>
            <a:r>
              <a:rPr lang="en-US" dirty="0" err="1">
                <a:solidFill>
                  <a:schemeClr val="accent1"/>
                </a:solidFill>
                <a:cs typeface="Arial" panose="020B0604020202020204" pitchFamily="34" charset="0"/>
              </a:rPr>
              <a:t>Alimujiang</a:t>
            </a:r>
            <a:r>
              <a:rPr lang="en-US" dirty="0">
                <a:solidFill>
                  <a:schemeClr val="accent1"/>
                </a:solidFill>
                <a:cs typeface="Arial" panose="020B0604020202020204" pitchFamily="34" charset="0"/>
              </a:rPr>
              <a:t>, MPH et al </a:t>
            </a:r>
            <a:r>
              <a:rPr lang="en-US" i="1" dirty="0">
                <a:solidFill>
                  <a:schemeClr val="accent1"/>
                </a:solidFill>
                <a:cs typeface="Arial" panose="020B0604020202020204" pitchFamily="34" charset="0"/>
              </a:rPr>
              <a:t>JAMA Network Open. </a:t>
            </a:r>
            <a:r>
              <a:rPr lang="en-US" dirty="0">
                <a:solidFill>
                  <a:schemeClr val="accent1"/>
                </a:solidFill>
                <a:cs typeface="Arial" panose="020B0604020202020204" pitchFamily="34" charset="0"/>
              </a:rPr>
              <a:t>2019;2(5):e194270. doi:10.1001/jamanetworkopen.2019.4270</a:t>
            </a:r>
          </a:p>
        </p:txBody>
      </p:sp>
      <p:sp>
        <p:nvSpPr>
          <p:cNvPr id="4" name="Title 1">
            <a:extLst>
              <a:ext uri="{FF2B5EF4-FFF2-40B4-BE49-F238E27FC236}">
                <a16:creationId xmlns:a16="http://schemas.microsoft.com/office/drawing/2014/main" id="{BD909AC1-1FFD-5DA2-527E-CB984D75D4CE}"/>
              </a:ext>
            </a:extLst>
          </p:cNvPr>
          <p:cNvSpPr txBox="1">
            <a:spLocks/>
          </p:cNvSpPr>
          <p:nvPr/>
        </p:nvSpPr>
        <p:spPr>
          <a:xfrm>
            <a:off x="1" y="602114"/>
            <a:ext cx="12192000" cy="1325563"/>
          </a:xfrm>
          <a:prstGeom prst="rect">
            <a:avLst/>
          </a:prstGeom>
        </p:spPr>
        <p:txBody>
          <a:bodyPr/>
          <a:lstStyle>
            <a:lvl1pPr algn="l" defTabSz="914400" rtl="0" eaLnBrk="1" latinLnBrk="0" hangingPunct="1">
              <a:lnSpc>
                <a:spcPct val="100000"/>
              </a:lnSpc>
              <a:spcBef>
                <a:spcPct val="0"/>
              </a:spcBef>
              <a:buNone/>
              <a:defRPr sz="3300" kern="1200" spc="-20" baseline="0">
                <a:solidFill>
                  <a:schemeClr val="tx2"/>
                </a:solidFill>
                <a:latin typeface="Arial" panose="020B0604020202020204" pitchFamily="34" charset="0"/>
                <a:ea typeface="+mj-ea"/>
                <a:cs typeface="+mj-cs"/>
              </a:defRPr>
            </a:lvl1pPr>
          </a:lstStyle>
          <a:p>
            <a:pPr algn="ctr"/>
            <a:r>
              <a:rPr lang="en-US" sz="2800" b="1" dirty="0">
                <a:solidFill>
                  <a:schemeClr val="tx1"/>
                </a:solidFill>
                <a:latin typeface="+mj-lt"/>
                <a:cs typeface="Arial" panose="020B0604020202020204" pitchFamily="34" charset="0"/>
              </a:rPr>
              <a:t>Does Meaning and Purpose Impact Health? </a:t>
            </a:r>
          </a:p>
        </p:txBody>
      </p:sp>
    </p:spTree>
    <p:extLst>
      <p:ext uri="{BB962C8B-B14F-4D97-AF65-F5344CB8AC3E}">
        <p14:creationId xmlns:p14="http://schemas.microsoft.com/office/powerpoint/2010/main" val="7175231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D630CB-BF54-4E28-B42B-6F78ECF18A4B}"/>
              </a:ext>
            </a:extLst>
          </p:cNvPr>
          <p:cNvPicPr>
            <a:picLocks noChangeAspect="1"/>
          </p:cNvPicPr>
          <p:nvPr/>
        </p:nvPicPr>
        <p:blipFill>
          <a:blip r:embed="rId2"/>
          <a:stretch>
            <a:fillRect/>
          </a:stretch>
        </p:blipFill>
        <p:spPr>
          <a:xfrm>
            <a:off x="0" y="-323574"/>
            <a:ext cx="12319686" cy="7280428"/>
          </a:xfrm>
          <a:prstGeom prst="rect">
            <a:avLst/>
          </a:prstGeom>
        </p:spPr>
      </p:pic>
    </p:spTree>
    <p:extLst>
      <p:ext uri="{BB962C8B-B14F-4D97-AF65-F5344CB8AC3E}">
        <p14:creationId xmlns:p14="http://schemas.microsoft.com/office/powerpoint/2010/main" val="6097352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E8150A4-E1FE-974E-A6DF-F0D9576096CD}"/>
              </a:ext>
            </a:extLst>
          </p:cNvPr>
          <p:cNvPicPr>
            <a:picLocks noChangeAspect="1"/>
          </p:cNvPicPr>
          <p:nvPr/>
        </p:nvPicPr>
        <p:blipFill rotWithShape="1">
          <a:blip r:embed="rId3"/>
          <a:srcRect l="114" t="-101" r="1" b="-708"/>
          <a:stretch/>
        </p:blipFill>
        <p:spPr>
          <a:xfrm flipH="1">
            <a:off x="-1" y="0"/>
            <a:ext cx="12192001" cy="6915150"/>
          </a:xfrm>
          <a:prstGeom prst="rect">
            <a:avLst/>
          </a:prstGeom>
        </p:spPr>
      </p:pic>
      <p:sp>
        <p:nvSpPr>
          <p:cNvPr id="2" name="Title 1">
            <a:extLst>
              <a:ext uri="{FF2B5EF4-FFF2-40B4-BE49-F238E27FC236}">
                <a16:creationId xmlns:a16="http://schemas.microsoft.com/office/drawing/2014/main" id="{5DDEA05A-83E7-416C-B41E-3D051FBBADF2}"/>
              </a:ext>
            </a:extLst>
          </p:cNvPr>
          <p:cNvSpPr>
            <a:spLocks noGrp="1"/>
          </p:cNvSpPr>
          <p:nvPr>
            <p:ph type="ctrTitle" idx="4294967295"/>
          </p:nvPr>
        </p:nvSpPr>
        <p:spPr>
          <a:xfrm>
            <a:off x="268778" y="-79693"/>
            <a:ext cx="7691042" cy="4518025"/>
          </a:xfrm>
        </p:spPr>
        <p:txBody>
          <a:bodyPr anchor="t">
            <a:noAutofit/>
          </a:bodyPr>
          <a:lstStyle/>
          <a:p>
            <a:pPr algn="ctr"/>
            <a:br>
              <a:rPr lang="en-US" sz="3600" dirty="0"/>
            </a:br>
            <a:br>
              <a:rPr lang="en-US" sz="3600" dirty="0"/>
            </a:br>
            <a:r>
              <a:rPr lang="en-US" sz="4400" dirty="0">
                <a:ln>
                  <a:solidFill>
                    <a:srgbClr val="7030A0"/>
                  </a:solidFill>
                </a:ln>
                <a:solidFill>
                  <a:srgbClr val="0070C0"/>
                </a:solidFill>
                <a:effectLst>
                  <a:glow rad="152400">
                    <a:schemeClr val="bg1">
                      <a:lumMod val="60000"/>
                      <a:lumOff val="40000"/>
                      <a:alpha val="40000"/>
                    </a:schemeClr>
                  </a:glow>
                </a:effectLst>
              </a:rPr>
              <a:t>What do you live for?</a:t>
            </a:r>
            <a:br>
              <a:rPr lang="en-US" sz="4400" dirty="0">
                <a:ln>
                  <a:solidFill>
                    <a:srgbClr val="7030A0"/>
                  </a:solidFill>
                </a:ln>
                <a:solidFill>
                  <a:srgbClr val="0070C0"/>
                </a:solidFill>
                <a:effectLst>
                  <a:glow rad="152400">
                    <a:schemeClr val="bg1">
                      <a:lumMod val="60000"/>
                      <a:lumOff val="40000"/>
                      <a:alpha val="40000"/>
                    </a:schemeClr>
                  </a:glow>
                </a:effectLst>
              </a:rPr>
            </a:br>
            <a:br>
              <a:rPr lang="en-US" sz="4400" dirty="0">
                <a:ln>
                  <a:solidFill>
                    <a:srgbClr val="7030A0"/>
                  </a:solidFill>
                </a:ln>
                <a:solidFill>
                  <a:srgbClr val="0070C0"/>
                </a:solidFill>
                <a:effectLst>
                  <a:glow rad="152400">
                    <a:schemeClr val="bg1">
                      <a:lumMod val="60000"/>
                      <a:lumOff val="40000"/>
                      <a:alpha val="40000"/>
                    </a:schemeClr>
                  </a:glow>
                </a:effectLst>
              </a:rPr>
            </a:br>
            <a:r>
              <a:rPr lang="en-US" sz="4400" dirty="0">
                <a:ln>
                  <a:solidFill>
                    <a:srgbClr val="7030A0"/>
                  </a:solidFill>
                </a:ln>
                <a:solidFill>
                  <a:srgbClr val="0070C0"/>
                </a:solidFill>
                <a:effectLst>
                  <a:glow rad="152400">
                    <a:schemeClr val="bg1">
                      <a:lumMod val="60000"/>
                      <a:lumOff val="40000"/>
                      <a:alpha val="40000"/>
                    </a:schemeClr>
                  </a:glow>
                </a:effectLst>
              </a:rPr>
              <a:t>What is your Great WHY?</a:t>
            </a:r>
            <a:endParaRPr lang="en-US" sz="3600" i="1" dirty="0">
              <a:ln>
                <a:solidFill>
                  <a:srgbClr val="7030A0"/>
                </a:solidFill>
              </a:ln>
              <a:solidFill>
                <a:srgbClr val="0070C0"/>
              </a:solidFill>
              <a:effectLst>
                <a:glow rad="152400">
                  <a:schemeClr val="bg1">
                    <a:lumMod val="60000"/>
                    <a:lumOff val="40000"/>
                    <a:alpha val="40000"/>
                  </a:schemeClr>
                </a:glow>
              </a:effectLst>
              <a:cs typeface="Arial" panose="020B0604020202020204" pitchFamily="34" charset="0"/>
            </a:endParaRPr>
          </a:p>
        </p:txBody>
      </p:sp>
    </p:spTree>
    <p:extLst>
      <p:ext uri="{BB962C8B-B14F-4D97-AF65-F5344CB8AC3E}">
        <p14:creationId xmlns:p14="http://schemas.microsoft.com/office/powerpoint/2010/main" val="37579696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9BF0B-7FA7-46D7-8C0B-682BB67FF6E1}"/>
              </a:ext>
            </a:extLst>
          </p:cNvPr>
          <p:cNvSpPr>
            <a:spLocks noGrp="1"/>
          </p:cNvSpPr>
          <p:nvPr>
            <p:ph type="title"/>
          </p:nvPr>
        </p:nvSpPr>
        <p:spPr>
          <a:xfrm>
            <a:off x="1295401" y="296101"/>
            <a:ext cx="12192000" cy="1200329"/>
          </a:xfrm>
        </p:spPr>
        <p:txBody>
          <a:bodyPr>
            <a:normAutofit/>
          </a:bodyPr>
          <a:lstStyle/>
          <a:p>
            <a:endParaRPr lang="en-US" dirty="0">
              <a:solidFill>
                <a:schemeClr val="tx1"/>
              </a:solidFill>
            </a:endParaRPr>
          </a:p>
        </p:txBody>
      </p:sp>
      <p:sp>
        <p:nvSpPr>
          <p:cNvPr id="5" name="Text Placeholder 4">
            <a:extLst>
              <a:ext uri="{FF2B5EF4-FFF2-40B4-BE49-F238E27FC236}">
                <a16:creationId xmlns:a16="http://schemas.microsoft.com/office/drawing/2014/main" id="{FACE6F38-EC7F-4B53-AF72-0502888F840F}"/>
              </a:ext>
            </a:extLst>
          </p:cNvPr>
          <p:cNvSpPr>
            <a:spLocks noGrp="1"/>
          </p:cNvSpPr>
          <p:nvPr>
            <p:ph type="body" sz="quarter" idx="13"/>
          </p:nvPr>
        </p:nvSpPr>
        <p:spPr>
          <a:xfrm>
            <a:off x="538162" y="1083420"/>
            <a:ext cx="11115675" cy="4474930"/>
          </a:xfrm>
        </p:spPr>
        <p:txBody>
          <a:bodyPr>
            <a:noAutofit/>
          </a:bodyPr>
          <a:lstStyle/>
          <a:p>
            <a:pPr marL="0" indent="0" algn="ctr">
              <a:buNone/>
            </a:pPr>
            <a:r>
              <a:rPr lang="en-US" sz="2800" dirty="0"/>
              <a:t>And what is possible when your purpose becomes </a:t>
            </a:r>
          </a:p>
          <a:p>
            <a:pPr marL="0" indent="0" algn="ctr">
              <a:buNone/>
            </a:pPr>
            <a:r>
              <a:rPr lang="en-US" sz="2800" dirty="0"/>
              <a:t>the driver of your well-being? </a:t>
            </a:r>
          </a:p>
          <a:p>
            <a:pPr marL="0" indent="0" algn="ctr">
              <a:buNone/>
            </a:pPr>
            <a:endParaRPr lang="en-US" sz="2800" dirty="0"/>
          </a:p>
          <a:p>
            <a:pPr marL="0" indent="0" algn="ctr">
              <a:buNone/>
            </a:pPr>
            <a:r>
              <a:rPr lang="en-US" sz="2800" dirty="0"/>
              <a:t>Couple this with skill building and support </a:t>
            </a:r>
          </a:p>
          <a:p>
            <a:pPr marL="0" indent="0" algn="ctr">
              <a:buNone/>
            </a:pPr>
            <a:r>
              <a:rPr lang="en-US" sz="2800" dirty="0"/>
              <a:t>to address your self care, </a:t>
            </a:r>
          </a:p>
          <a:p>
            <a:pPr marL="0" indent="0" algn="ctr">
              <a:buNone/>
            </a:pPr>
            <a:r>
              <a:rPr lang="en-US" sz="2800" dirty="0"/>
              <a:t>so that you can live a full and meaningful life….</a:t>
            </a:r>
          </a:p>
          <a:p>
            <a:pPr marL="0" indent="0" algn="ctr">
              <a:buNone/>
            </a:pPr>
            <a:endParaRPr lang="en-US" sz="2800" dirty="0"/>
          </a:p>
          <a:p>
            <a:pPr marL="0" indent="0" algn="ctr">
              <a:buNone/>
            </a:pPr>
            <a:r>
              <a:rPr lang="en-US" sz="2800" dirty="0"/>
              <a:t>And watch hope and magic begin.   </a:t>
            </a:r>
          </a:p>
        </p:txBody>
      </p:sp>
      <p:sp>
        <p:nvSpPr>
          <p:cNvPr id="4" name="Slide Number Placeholder 3">
            <a:extLst>
              <a:ext uri="{FF2B5EF4-FFF2-40B4-BE49-F238E27FC236}">
                <a16:creationId xmlns:a16="http://schemas.microsoft.com/office/drawing/2014/main" id="{86591099-0A0E-24F8-AA7D-F382B5D84750}"/>
              </a:ext>
            </a:extLst>
          </p:cNvPr>
          <p:cNvSpPr>
            <a:spLocks noGrp="1"/>
          </p:cNvSpPr>
          <p:nvPr>
            <p:ph type="sldNum" sz="quarter" idx="12"/>
          </p:nvPr>
        </p:nvSpPr>
        <p:spPr>
          <a:xfrm>
            <a:off x="11332530" y="5977552"/>
            <a:ext cx="464888" cy="365125"/>
          </a:xfrm>
        </p:spPr>
        <p:txBody>
          <a:bodyPr/>
          <a:lstStyle/>
          <a:p>
            <a:fld id="{4E6DB2D9-BBD8-435B-B34A-9B8472CE273E}" type="slidenum">
              <a:rPr lang="en-US" smtClean="0"/>
              <a:pPr/>
              <a:t>24</a:t>
            </a:fld>
            <a:endParaRPr lang="en-US" dirty="0"/>
          </a:p>
        </p:txBody>
      </p:sp>
    </p:spTree>
    <p:extLst>
      <p:ext uri="{BB962C8B-B14F-4D97-AF65-F5344CB8AC3E}">
        <p14:creationId xmlns:p14="http://schemas.microsoft.com/office/powerpoint/2010/main" val="22773577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B0BED23-97B0-F649-A5C8-835CA3766059}"/>
              </a:ext>
            </a:extLst>
          </p:cNvPr>
          <p:cNvSpPr/>
          <p:nvPr/>
        </p:nvSpPr>
        <p:spPr>
          <a:xfrm>
            <a:off x="609600" y="1775145"/>
            <a:ext cx="10972800" cy="304698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Whole Health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empowers and equips people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to take charge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of their physical, mental and spiritual health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to live a full and meaningful life.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2DBDA2"/>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363819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device&#10;&#10;Description automatically generated">
            <a:extLst>
              <a:ext uri="{FF2B5EF4-FFF2-40B4-BE49-F238E27FC236}">
                <a16:creationId xmlns:a16="http://schemas.microsoft.com/office/drawing/2014/main" id="{7E10EA4C-273D-4718-B925-1D4DD4A63C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9255" y="1413329"/>
            <a:ext cx="5312779" cy="5015803"/>
          </a:xfrm>
          <a:prstGeom prst="rect">
            <a:avLst/>
          </a:prstGeom>
        </p:spPr>
      </p:pic>
      <p:pic>
        <p:nvPicPr>
          <p:cNvPr id="5" name="Picture 4" descr="A picture containing clock, meter&#10;&#10;Description automatically generated">
            <a:extLst>
              <a:ext uri="{FF2B5EF4-FFF2-40B4-BE49-F238E27FC236}">
                <a16:creationId xmlns:a16="http://schemas.microsoft.com/office/drawing/2014/main" id="{46901056-67D0-4C8B-A71D-EDBB269BE0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65228" y="212986"/>
            <a:ext cx="7246737" cy="1084597"/>
          </a:xfrm>
          <a:prstGeom prst="rect">
            <a:avLst/>
          </a:prstGeom>
        </p:spPr>
      </p:pic>
    </p:spTree>
    <p:extLst>
      <p:ext uri="{BB962C8B-B14F-4D97-AF65-F5344CB8AC3E}">
        <p14:creationId xmlns:p14="http://schemas.microsoft.com/office/powerpoint/2010/main" val="3516208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B0BED23-97B0-F649-A5C8-835CA3766059}"/>
              </a:ext>
            </a:extLst>
          </p:cNvPr>
          <p:cNvSpPr/>
          <p:nvPr/>
        </p:nvSpPr>
        <p:spPr>
          <a:xfrm>
            <a:off x="435980" y="2100451"/>
            <a:ext cx="10972800" cy="3908762"/>
          </a:xfrm>
          <a:prstGeom prst="rect">
            <a:avLst/>
          </a:prstGeom>
        </p:spPr>
        <p:txBody>
          <a:bodyPr wrap="square">
            <a:spAutoFit/>
          </a:bodyPr>
          <a:lstStyle/>
          <a:p>
            <a:pPr algn="ctr">
              <a:defRPr/>
            </a:pPr>
            <a:r>
              <a:rPr lang="en-US" sz="4800" dirty="0">
                <a:solidFill>
                  <a:schemeClr val="bg1"/>
                </a:solidFill>
                <a:latin typeface="Arial"/>
                <a:cs typeface="Arial"/>
              </a:rPr>
              <a:t>What Does a System Look Like if it is Designed for This?</a:t>
            </a:r>
            <a:endParaRPr kumimoji="0" lang="en-US" sz="4800" i="0" u="none" strike="noStrike" kern="1200" cap="none" spc="-20" normalizeH="0" baseline="0" noProof="0" dirty="0">
              <a:ln>
                <a:noFill/>
              </a:ln>
              <a:solidFill>
                <a:schemeClr val="bg1"/>
              </a:solidFill>
              <a:effectLst/>
              <a:uLnTx/>
              <a:uFillTx/>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750445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BDA1BBF-DFC5-476E-9E85-D8D8A359BCFF}"/>
              </a:ext>
            </a:extLst>
          </p:cNvPr>
          <p:cNvSpPr>
            <a:spLocks noGrp="1"/>
          </p:cNvSpPr>
          <p:nvPr>
            <p:ph type="ctrTitle" idx="4294967295"/>
          </p:nvPr>
        </p:nvSpPr>
        <p:spPr>
          <a:xfrm>
            <a:off x="1" y="127048"/>
            <a:ext cx="12108873" cy="1734064"/>
          </a:xfrm>
        </p:spPr>
        <p:txBody>
          <a:bodyPr/>
          <a:lstStyle/>
          <a:p>
            <a:pPr algn="ctr"/>
            <a:r>
              <a:rPr lang="en-US" sz="2667" dirty="0">
                <a:solidFill>
                  <a:schemeClr val="tx1"/>
                </a:solidFill>
                <a:latin typeface="Montserrat" panose="00000500000000000000" pitchFamily="2" charset="0"/>
              </a:rPr>
              <a:t>Whole Health is a transformation of individual behaviors and the systems that impact health and well-being.  </a:t>
            </a:r>
            <a:br>
              <a:rPr lang="en-US" sz="2667" dirty="0">
                <a:solidFill>
                  <a:schemeClr val="tx1"/>
                </a:solidFill>
                <a:latin typeface="Montserrat" panose="00000500000000000000" pitchFamily="2" charset="0"/>
              </a:rPr>
            </a:br>
            <a:r>
              <a:rPr lang="en-US" sz="2667" dirty="0">
                <a:solidFill>
                  <a:schemeClr val="tx1"/>
                </a:solidFill>
                <a:latin typeface="Montserrat" panose="00000500000000000000" pitchFamily="2" charset="0"/>
              </a:rPr>
              <a:t> Its purpose is to achieve significantly better health outcomes </a:t>
            </a:r>
            <a:br>
              <a:rPr lang="en-US" sz="2667" dirty="0">
                <a:solidFill>
                  <a:schemeClr val="tx1"/>
                </a:solidFill>
                <a:latin typeface="Montserrat" panose="00000500000000000000" pitchFamily="2" charset="0"/>
              </a:rPr>
            </a:br>
            <a:r>
              <a:rPr lang="en-US" sz="2667" dirty="0">
                <a:solidFill>
                  <a:schemeClr val="tx1"/>
                </a:solidFill>
                <a:latin typeface="Montserrat" panose="00000500000000000000" pitchFamily="2" charset="0"/>
              </a:rPr>
              <a:t>at much lower human and financial costs, BY </a:t>
            </a:r>
          </a:p>
        </p:txBody>
      </p:sp>
      <p:sp>
        <p:nvSpPr>
          <p:cNvPr id="8" name="Title 3">
            <a:extLst>
              <a:ext uri="{FF2B5EF4-FFF2-40B4-BE49-F238E27FC236}">
                <a16:creationId xmlns:a16="http://schemas.microsoft.com/office/drawing/2014/main" id="{CDF3EB53-7C15-4574-B665-3A0973E81B5D}"/>
              </a:ext>
            </a:extLst>
          </p:cNvPr>
          <p:cNvSpPr txBox="1">
            <a:spLocks/>
          </p:cNvSpPr>
          <p:nvPr/>
        </p:nvSpPr>
        <p:spPr>
          <a:xfrm>
            <a:off x="564777" y="3594665"/>
            <a:ext cx="10766612" cy="1023985"/>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2"/>
              </a:buClr>
              <a:buSzPts val="4200"/>
              <a:buFont typeface="Montserrat"/>
              <a:buNone/>
              <a:defRPr sz="4200" b="1" i="0" u="none" strike="noStrike" cap="none">
                <a:solidFill>
                  <a:schemeClr val="lt2"/>
                </a:solidFill>
                <a:latin typeface="Montserrat"/>
                <a:ea typeface="Montserrat"/>
                <a:cs typeface="Montserrat"/>
                <a:sym typeface="Montserrat"/>
              </a:defRPr>
            </a:lvl1pPr>
            <a:lvl2pPr marR="0" lvl="1" algn="l" rtl="0">
              <a:lnSpc>
                <a:spcPct val="9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l" rtl="0">
              <a:lnSpc>
                <a:spcPct val="9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l" rtl="0">
              <a:lnSpc>
                <a:spcPct val="9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l" rtl="0">
              <a:lnSpc>
                <a:spcPct val="9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l" rtl="0">
              <a:lnSpc>
                <a:spcPct val="9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l" rtl="0">
              <a:lnSpc>
                <a:spcPct val="9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l" rtl="0">
              <a:lnSpc>
                <a:spcPct val="9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l" rtl="0">
              <a:lnSpc>
                <a:spcPct val="9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endParaRPr lang="en-US" sz="2667" dirty="0"/>
          </a:p>
        </p:txBody>
      </p:sp>
      <p:sp>
        <p:nvSpPr>
          <p:cNvPr id="9" name="TextBox 8">
            <a:extLst>
              <a:ext uri="{FF2B5EF4-FFF2-40B4-BE49-F238E27FC236}">
                <a16:creationId xmlns:a16="http://schemas.microsoft.com/office/drawing/2014/main" id="{F0A06FF8-2DE9-4E8D-949B-2938C0168797}"/>
              </a:ext>
            </a:extLst>
          </p:cNvPr>
          <p:cNvSpPr txBox="1"/>
          <p:nvPr/>
        </p:nvSpPr>
        <p:spPr>
          <a:xfrm>
            <a:off x="500121" y="2255807"/>
            <a:ext cx="11360800" cy="3908762"/>
          </a:xfrm>
          <a:prstGeom prst="rect">
            <a:avLst/>
          </a:prstGeom>
          <a:noFill/>
        </p:spPr>
        <p:txBody>
          <a:bodyPr wrap="square" rtlCol="0">
            <a:spAutoFit/>
          </a:bodyPr>
          <a:lstStyle/>
          <a:p>
            <a:pPr marL="457189" indent="-457189">
              <a:buClr>
                <a:schemeClr val="tx2"/>
              </a:buClr>
              <a:buFont typeface="Arial" panose="020B0604020202020204" pitchFamily="34" charset="0"/>
              <a:buChar char="•"/>
            </a:pPr>
            <a:r>
              <a:rPr lang="en-US" sz="3200" b="1" u="sng" dirty="0">
                <a:latin typeface="Montserrat" panose="00000500000000000000" pitchFamily="2" charset="0"/>
              </a:rPr>
              <a:t>Empowering </a:t>
            </a:r>
            <a:r>
              <a:rPr lang="en-US" sz="2400" dirty="0">
                <a:latin typeface="Montserrat" panose="00000500000000000000" pitchFamily="2" charset="0"/>
              </a:rPr>
              <a:t>and engaging people to take charge of their own health, supported by peers and community.  </a:t>
            </a:r>
          </a:p>
          <a:p>
            <a:pPr marL="457189" indent="-457189">
              <a:buClr>
                <a:schemeClr val="tx2"/>
              </a:buClr>
              <a:buFont typeface="Arial" panose="020B0604020202020204" pitchFamily="34" charset="0"/>
              <a:buChar char="•"/>
            </a:pPr>
            <a:r>
              <a:rPr lang="en-US" sz="3200" b="1" u="sng" dirty="0">
                <a:latin typeface="Montserrat" panose="00000500000000000000" pitchFamily="2" charset="0"/>
              </a:rPr>
              <a:t>Equipping </a:t>
            </a:r>
            <a:r>
              <a:rPr lang="en-US" sz="2400" dirty="0">
                <a:latin typeface="Montserrat" panose="00000500000000000000" pitchFamily="2" charset="0"/>
              </a:rPr>
              <a:t>people with the skills of self care with the support of instructors and coaches, reinforced by peers and community.</a:t>
            </a:r>
          </a:p>
          <a:p>
            <a:pPr marL="457189" indent="-457189">
              <a:buClr>
                <a:schemeClr val="tx2"/>
              </a:buClr>
              <a:buFont typeface="Arial" panose="020B0604020202020204" pitchFamily="34" charset="0"/>
              <a:buChar char="•"/>
            </a:pPr>
            <a:r>
              <a:rPr lang="en-US" sz="3200" b="1" u="sng" dirty="0">
                <a:latin typeface="Montserrat" panose="00000500000000000000" pitchFamily="2" charset="0"/>
              </a:rPr>
              <a:t>Treating </a:t>
            </a:r>
            <a:r>
              <a:rPr lang="en-US" sz="2400" dirty="0">
                <a:latin typeface="Montserrat" panose="00000500000000000000" pitchFamily="2" charset="0"/>
              </a:rPr>
              <a:t>people with clinical and interprofessional teams that are skilled in the science and art of Whole Health and enable every individual to take charge of their health and disease.</a:t>
            </a:r>
          </a:p>
          <a:p>
            <a:pPr marL="457189" indent="-457189">
              <a:buClr>
                <a:schemeClr val="tx2"/>
              </a:buClr>
              <a:buFont typeface="Arial" panose="020B0604020202020204" pitchFamily="34" charset="0"/>
              <a:buChar char="•"/>
            </a:pPr>
            <a:r>
              <a:rPr lang="en-US" sz="3200" b="1" u="sng" dirty="0">
                <a:latin typeface="Montserrat" panose="00000500000000000000" pitchFamily="2" charset="0"/>
              </a:rPr>
              <a:t>Connecting</a:t>
            </a:r>
            <a:r>
              <a:rPr lang="en-US" sz="3200" dirty="0">
                <a:latin typeface="Montserrat" panose="00000500000000000000" pitchFamily="2" charset="0"/>
              </a:rPr>
              <a:t> </a:t>
            </a:r>
            <a:r>
              <a:rPr lang="en-US" sz="2400" dirty="0">
                <a:latin typeface="Montserrat" panose="00000500000000000000" pitchFamily="2" charset="0"/>
              </a:rPr>
              <a:t>people to each other, to peers and in community.</a:t>
            </a:r>
          </a:p>
          <a:p>
            <a:pPr marL="380990" indent="-380990">
              <a:buClr>
                <a:schemeClr val="tx2"/>
              </a:buClr>
              <a:buFont typeface="Arial" panose="020B0604020202020204" pitchFamily="34" charset="0"/>
              <a:buChar char="•"/>
            </a:pPr>
            <a:endParaRPr lang="en-US" sz="2400" dirty="0">
              <a:solidFill>
                <a:schemeClr val="tx2"/>
              </a:solidFill>
              <a:latin typeface="Montserrat" panose="00000500000000000000" pitchFamily="2" charset="0"/>
            </a:endParaRPr>
          </a:p>
        </p:txBody>
      </p:sp>
      <p:sp>
        <p:nvSpPr>
          <p:cNvPr id="2" name="Slide Number Placeholder 1">
            <a:extLst>
              <a:ext uri="{FF2B5EF4-FFF2-40B4-BE49-F238E27FC236}">
                <a16:creationId xmlns:a16="http://schemas.microsoft.com/office/drawing/2014/main" id="{AF39A343-3E45-414E-B65E-873D948B9503}"/>
              </a:ext>
            </a:extLst>
          </p:cNvPr>
          <p:cNvSpPr>
            <a:spLocks noGrp="1"/>
          </p:cNvSpPr>
          <p:nvPr>
            <p:ph type="sldNum" sz="quarter" idx="12"/>
          </p:nvPr>
        </p:nvSpPr>
        <p:spPr>
          <a:xfrm>
            <a:off x="8392241" y="4725223"/>
            <a:ext cx="348666" cy="273844"/>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750" b="0" i="0" u="none" strike="noStrike" cap="none">
                <a:solidFill>
                  <a:schemeClr val="bg1">
                    <a:lumMod val="75000"/>
                  </a:schemeClr>
                </a:solidFill>
                <a:latin typeface="Arial" panose="020B06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4E6DB2D9-BBD8-435B-B34A-9B8472CE273E}" type="slidenum">
              <a:rPr lang="en-US" smtClean="0"/>
              <a:pPr/>
              <a:t>28</a:t>
            </a:fld>
            <a:endParaRPr lang="en-US" dirty="0"/>
          </a:p>
        </p:txBody>
      </p:sp>
    </p:spTree>
    <p:extLst>
      <p:ext uri="{BB962C8B-B14F-4D97-AF65-F5344CB8AC3E}">
        <p14:creationId xmlns:p14="http://schemas.microsoft.com/office/powerpoint/2010/main" val="24939632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B6BA1-C7A5-4DFF-A294-229129CFFDC0}"/>
              </a:ext>
            </a:extLst>
          </p:cNvPr>
          <p:cNvSpPr txBox="1">
            <a:spLocks/>
          </p:cNvSpPr>
          <p:nvPr/>
        </p:nvSpPr>
        <p:spPr>
          <a:xfrm>
            <a:off x="834594" y="942511"/>
            <a:ext cx="4375373" cy="2803491"/>
          </a:xfrm>
          <a:prstGeom prst="rect">
            <a:avLst/>
          </a:prstGeom>
        </p:spPr>
        <p:txBody>
          <a:bodyPr vert="horz" wrap="square" lIns="91440" tIns="45720" rIns="91440" bIns="45720" rtlCol="0" anchor="b" anchorCtr="0">
            <a:normAutofit/>
          </a:bodyPr>
          <a:lstStyle>
            <a:lvl1pPr algn="l" defTabSz="914400" rtl="0" eaLnBrk="1" latinLnBrk="0" hangingPunct="1">
              <a:lnSpc>
                <a:spcPct val="100000"/>
              </a:lnSpc>
              <a:spcBef>
                <a:spcPct val="0"/>
              </a:spcBef>
              <a:buNone/>
              <a:defRPr sz="3300" b="1" kern="1200" spc="-20" baseline="0">
                <a:solidFill>
                  <a:schemeClr val="accent1">
                    <a:lumMod val="75000"/>
                  </a:schemeClr>
                </a:solidFill>
                <a:latin typeface="Arial" panose="020B0604020202020204" pitchFamily="34" charset="0"/>
                <a:ea typeface="+mj-ea"/>
                <a:cs typeface="+mj-cs"/>
              </a:defRPr>
            </a:lvl1pPr>
          </a:lstStyle>
          <a:p>
            <a:pPr lvl="0">
              <a:lnSpc>
                <a:spcPct val="90000"/>
              </a:lnSpc>
              <a:defRPr/>
            </a:pPr>
            <a:r>
              <a:rPr lang="en-US" sz="4400" b="0" dirty="0">
                <a:solidFill>
                  <a:schemeClr val="bg1"/>
                </a:solidFill>
                <a:latin typeface="Montserrat" panose="00000500000000000000" pitchFamily="2" charset="0"/>
                <a:cs typeface="Arial"/>
              </a:rPr>
              <a:t>The</a:t>
            </a:r>
          </a:p>
          <a:p>
            <a:pPr lvl="0">
              <a:lnSpc>
                <a:spcPct val="90000"/>
              </a:lnSpc>
              <a:defRPr/>
            </a:pPr>
            <a:r>
              <a:rPr lang="en-US" sz="4400" b="0" dirty="0">
                <a:solidFill>
                  <a:schemeClr val="bg1"/>
                </a:solidFill>
                <a:latin typeface="Montserrat" panose="00000500000000000000" pitchFamily="2" charset="0"/>
                <a:cs typeface="Arial"/>
              </a:rPr>
              <a:t>Transformed Health </a:t>
            </a:r>
          </a:p>
          <a:p>
            <a:pPr lvl="0">
              <a:lnSpc>
                <a:spcPct val="90000"/>
              </a:lnSpc>
              <a:defRPr/>
            </a:pPr>
            <a:r>
              <a:rPr lang="en-US" sz="4400" b="0" dirty="0">
                <a:solidFill>
                  <a:schemeClr val="bg1"/>
                </a:solidFill>
                <a:latin typeface="Montserrat" panose="00000500000000000000" pitchFamily="2" charset="0"/>
                <a:cs typeface="Arial"/>
              </a:rPr>
              <a:t>System</a:t>
            </a:r>
            <a:endParaRPr lang="en-US" sz="4400" b="0" dirty="0">
              <a:solidFill>
                <a:schemeClr val="bg1"/>
              </a:solidFill>
              <a:latin typeface="Montserrat" panose="00000500000000000000" pitchFamily="2" charset="0"/>
            </a:endParaRPr>
          </a:p>
        </p:txBody>
      </p:sp>
      <p:pic>
        <p:nvPicPr>
          <p:cNvPr id="8" name="Picture 7" descr="A picture containing device&#10;&#10;Description automatically generated">
            <a:extLst>
              <a:ext uri="{FF2B5EF4-FFF2-40B4-BE49-F238E27FC236}">
                <a16:creationId xmlns:a16="http://schemas.microsoft.com/office/drawing/2014/main" id="{2023CE04-4060-4090-AABD-A5DCF07F56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350133"/>
            <a:ext cx="5874479" cy="5874479"/>
          </a:xfrm>
          <a:prstGeom prst="rect">
            <a:avLst/>
          </a:prstGeom>
        </p:spPr>
      </p:pic>
      <p:pic>
        <p:nvPicPr>
          <p:cNvPr id="5" name="Picture 4" descr="Diagram&#10;&#10;Description automatically generated">
            <a:extLst>
              <a:ext uri="{FF2B5EF4-FFF2-40B4-BE49-F238E27FC236}">
                <a16:creationId xmlns:a16="http://schemas.microsoft.com/office/drawing/2014/main" id="{53F28062-3ECF-4FBB-897E-E20B22D72E9A}"/>
              </a:ext>
            </a:extLst>
          </p:cNvPr>
          <p:cNvPicPr>
            <a:picLocks noChangeAspect="1"/>
          </p:cNvPicPr>
          <p:nvPr/>
        </p:nvPicPr>
        <p:blipFill rotWithShape="1">
          <a:blip r:embed="rId4"/>
          <a:srcRect t="4341" r="3389"/>
          <a:stretch/>
        </p:blipFill>
        <p:spPr>
          <a:xfrm>
            <a:off x="117230" y="2458913"/>
            <a:ext cx="5535753" cy="1440861"/>
          </a:xfrm>
          <a:prstGeom prst="rect">
            <a:avLst/>
          </a:prstGeom>
        </p:spPr>
      </p:pic>
    </p:spTree>
    <p:extLst>
      <p:ext uri="{BB962C8B-B14F-4D97-AF65-F5344CB8AC3E}">
        <p14:creationId xmlns:p14="http://schemas.microsoft.com/office/powerpoint/2010/main" val="3188275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253" y="152400"/>
            <a:ext cx="11821099" cy="609600"/>
          </a:xfrm>
        </p:spPr>
        <p:txBody>
          <a:bodyPr>
            <a:noAutofit/>
          </a:bodyPr>
          <a:lstStyle/>
          <a:p>
            <a:pPr algn="ctr"/>
            <a:r>
              <a:rPr lang="en-US" sz="3600" dirty="0">
                <a:solidFill>
                  <a:schemeClr val="tx1"/>
                </a:solidFill>
              </a:rPr>
              <a:t>The Healthcare Crisis Facing the U.S.</a:t>
            </a:r>
          </a:p>
        </p:txBody>
      </p:sp>
      <p:sp>
        <p:nvSpPr>
          <p:cNvPr id="3" name="Content Placeholder 2"/>
          <p:cNvSpPr>
            <a:spLocks noGrp="1"/>
          </p:cNvSpPr>
          <p:nvPr>
            <p:ph idx="1"/>
          </p:nvPr>
        </p:nvSpPr>
        <p:spPr>
          <a:xfrm>
            <a:off x="343382" y="873760"/>
            <a:ext cx="11505235" cy="5697588"/>
          </a:xfrm>
        </p:spPr>
        <p:txBody>
          <a:bodyPr>
            <a:normAutofit/>
          </a:bodyPr>
          <a:lstStyle/>
          <a:p>
            <a:r>
              <a:rPr lang="en-US" sz="2400" b="1" dirty="0">
                <a:solidFill>
                  <a:schemeClr val="tx1"/>
                </a:solidFill>
                <a:latin typeface="+mj-lt"/>
                <a:cs typeface="Arial" panose="020B0604020202020204" pitchFamily="34" charset="0"/>
              </a:rPr>
              <a:t>Healthcare consumed 19.7% of our GDP </a:t>
            </a:r>
            <a:r>
              <a:rPr lang="en-US" sz="2400" dirty="0">
                <a:solidFill>
                  <a:schemeClr val="tx1"/>
                </a:solidFill>
                <a:latin typeface="+mj-lt"/>
                <a:cs typeface="Arial" panose="020B0604020202020204" pitchFamily="34" charset="0"/>
              </a:rPr>
              <a:t>in 2020 and costs continue to rise, with unsatisfactory results.</a:t>
            </a:r>
          </a:p>
          <a:p>
            <a:endParaRPr lang="en-US" sz="1800" dirty="0">
              <a:solidFill>
                <a:schemeClr val="tx1"/>
              </a:solidFill>
              <a:latin typeface="+mj-lt"/>
              <a:cs typeface="Arial" panose="020B0604020202020204" pitchFamily="34" charset="0"/>
            </a:endParaRPr>
          </a:p>
          <a:p>
            <a:r>
              <a:rPr lang="en-US" sz="2400" b="1" dirty="0">
                <a:solidFill>
                  <a:schemeClr val="tx1"/>
                </a:solidFill>
                <a:latin typeface="+mj-lt"/>
                <a:cs typeface="Arial" panose="020B0604020202020204" pitchFamily="34" charset="0"/>
              </a:rPr>
              <a:t>Life expectancy decreased to 77 years </a:t>
            </a:r>
            <a:r>
              <a:rPr kumimoji="0" lang="en-US" sz="2400" b="0" i="0" u="none" strike="noStrike" kern="1200" cap="none" spc="0" normalizeH="0" baseline="0" noProof="0" dirty="0">
                <a:ln>
                  <a:noFill/>
                </a:ln>
                <a:effectLst/>
                <a:uLnTx/>
                <a:uFillTx/>
                <a:latin typeface="Arial" panose="020B0604020202020204" pitchFamily="34" charset="0"/>
                <a:ea typeface="+mn-ea"/>
                <a:cs typeface="+mn-cs"/>
              </a:rPr>
              <a:t>in 2020 and 76 years in 2021 representing the biggest two-year decline since 1921-1923.</a:t>
            </a:r>
          </a:p>
          <a:p>
            <a:endParaRPr lang="en-US" sz="1800" dirty="0">
              <a:solidFill>
                <a:schemeClr val="tx1"/>
              </a:solidFill>
              <a:latin typeface="+mj-lt"/>
              <a:cs typeface="Arial" panose="020B0604020202020204" pitchFamily="34" charset="0"/>
            </a:endParaRPr>
          </a:p>
          <a:p>
            <a:r>
              <a:rPr lang="en-US" sz="2400" b="1" dirty="0">
                <a:solidFill>
                  <a:schemeClr val="tx1"/>
                </a:solidFill>
                <a:latin typeface="+mj-lt"/>
                <a:cs typeface="Arial" panose="020B0604020202020204" pitchFamily="34" charset="0"/>
              </a:rPr>
              <a:t>Chronic conditions consume more than 75% of health care costs</a:t>
            </a:r>
            <a:r>
              <a:rPr lang="en-US" sz="2600" dirty="0">
                <a:solidFill>
                  <a:schemeClr val="tx1"/>
                </a:solidFill>
                <a:latin typeface="+mj-lt"/>
                <a:cs typeface="Arial" panose="020B0604020202020204" pitchFamily="34" charset="0"/>
              </a:rPr>
              <a:t>,  are largely affected by people’s choices and behaviors.  </a:t>
            </a:r>
          </a:p>
          <a:p>
            <a:endParaRPr lang="en-US" sz="2600" dirty="0">
              <a:latin typeface="+mj-lt"/>
              <a:cs typeface="Arial" panose="020B0604020202020204" pitchFamily="34" charset="0"/>
            </a:endParaRPr>
          </a:p>
          <a:p>
            <a:r>
              <a:rPr kumimoji="0" lang="en-US" sz="2600" b="0" i="0" u="none" strike="noStrike" kern="1200" cap="none" spc="0" normalizeH="0" baseline="0" noProof="0" dirty="0">
                <a:ln>
                  <a:noFill/>
                </a:ln>
                <a:effectLst/>
                <a:uLnTx/>
                <a:uFillTx/>
                <a:cs typeface="Arial" panose="020B0604020202020204" pitchFamily="34" charset="0"/>
              </a:rPr>
              <a:t>Heart disease remains the #1 killer of Americans and </a:t>
            </a:r>
            <a:r>
              <a:rPr kumimoji="0" lang="en-US" sz="2600" b="1" i="0" u="none" strike="noStrike" kern="1200" cap="none" spc="0" normalizeH="0" baseline="0" noProof="0" dirty="0">
                <a:ln>
                  <a:noFill/>
                </a:ln>
                <a:effectLst/>
                <a:uLnTx/>
                <a:uFillTx/>
                <a:cs typeface="Arial" panose="020B0604020202020204" pitchFamily="34" charset="0"/>
              </a:rPr>
              <a:t>changing lifestyle could prevent at least 90% of all heart disease</a:t>
            </a:r>
            <a:r>
              <a:rPr kumimoji="0" lang="en-US" sz="2600" b="0" i="0" u="none" strike="noStrike" kern="1200" cap="none" spc="0" normalizeH="0" baseline="0" noProof="0" dirty="0">
                <a:ln>
                  <a:noFill/>
                </a:ln>
                <a:effectLst/>
                <a:uLnTx/>
                <a:uFillTx/>
                <a:cs typeface="Arial" panose="020B0604020202020204" pitchFamily="34" charset="0"/>
              </a:rPr>
              <a:t>. (Lancet. 2004 Sep)</a:t>
            </a:r>
          </a:p>
          <a:p>
            <a:pPr lvl="0"/>
            <a:endParaRPr lang="en-US" sz="1800" dirty="0">
              <a:solidFill>
                <a:schemeClr val="tx1"/>
              </a:solidFill>
              <a:latin typeface="+mj-lt"/>
              <a:cs typeface="Arial" panose="020B0604020202020204" pitchFamily="34" charset="0"/>
            </a:endParaRPr>
          </a:p>
          <a:p>
            <a:pPr lvl="0"/>
            <a:endParaRPr lang="en-US" sz="2600" dirty="0">
              <a:solidFill>
                <a:schemeClr val="tx1"/>
              </a:solidFill>
              <a:latin typeface="+mj-lt"/>
            </a:endParaRPr>
          </a:p>
        </p:txBody>
      </p:sp>
      <p:sp>
        <p:nvSpPr>
          <p:cNvPr id="4" name="Slide Number Placeholder 3">
            <a:extLst>
              <a:ext uri="{FF2B5EF4-FFF2-40B4-BE49-F238E27FC236}">
                <a16:creationId xmlns:a16="http://schemas.microsoft.com/office/drawing/2014/main" id="{462CE062-298F-4E3A-ACF4-86402EBCEF34}"/>
              </a:ext>
            </a:extLst>
          </p:cNvPr>
          <p:cNvSpPr>
            <a:spLocks noGrp="1"/>
          </p:cNvSpPr>
          <p:nvPr>
            <p:ph type="sldNum" idx="10"/>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defPPr>
              <a:defRPr lang="en-US"/>
            </a:defPPr>
            <a:lvl1pPr marL="0" lvl="0" algn="r" defTabSz="914400" rtl="0" eaLnBrk="1" latinLnBrk="0" hangingPunct="1">
              <a:buNone/>
              <a:defRPr sz="1333" kern="1200">
                <a:solidFill>
                  <a:schemeClr val="bg1"/>
                </a:solidFill>
                <a:latin typeface="+mn-lt"/>
                <a:ea typeface="+mn-ea"/>
                <a:cs typeface="+mn-cs"/>
              </a:defRPr>
            </a:lvl1pPr>
            <a:lvl2pPr marL="457200" lvl="1" algn="r" defTabSz="914400" rtl="0" eaLnBrk="1" latinLnBrk="0" hangingPunct="1">
              <a:buNone/>
              <a:defRPr sz="1333" kern="1200">
                <a:solidFill>
                  <a:schemeClr val="dk2"/>
                </a:solidFill>
                <a:latin typeface="+mn-lt"/>
                <a:ea typeface="+mn-ea"/>
                <a:cs typeface="+mn-cs"/>
              </a:defRPr>
            </a:lvl2pPr>
            <a:lvl3pPr marL="914400" lvl="2" algn="r" defTabSz="914400" rtl="0" eaLnBrk="1" latinLnBrk="0" hangingPunct="1">
              <a:buNone/>
              <a:defRPr sz="1333" kern="1200">
                <a:solidFill>
                  <a:schemeClr val="dk2"/>
                </a:solidFill>
                <a:latin typeface="+mn-lt"/>
                <a:ea typeface="+mn-ea"/>
                <a:cs typeface="+mn-cs"/>
              </a:defRPr>
            </a:lvl3pPr>
            <a:lvl4pPr marL="1371600" lvl="3" algn="r" defTabSz="914400" rtl="0" eaLnBrk="1" latinLnBrk="0" hangingPunct="1">
              <a:buNone/>
              <a:defRPr sz="1333" kern="1200">
                <a:solidFill>
                  <a:schemeClr val="dk2"/>
                </a:solidFill>
                <a:latin typeface="+mn-lt"/>
                <a:ea typeface="+mn-ea"/>
                <a:cs typeface="+mn-cs"/>
              </a:defRPr>
            </a:lvl4pPr>
            <a:lvl5pPr marL="1828800" lvl="4" algn="r" defTabSz="914400" rtl="0" eaLnBrk="1" latinLnBrk="0" hangingPunct="1">
              <a:buNone/>
              <a:defRPr sz="1333" kern="1200">
                <a:solidFill>
                  <a:schemeClr val="dk2"/>
                </a:solidFill>
                <a:latin typeface="+mn-lt"/>
                <a:ea typeface="+mn-ea"/>
                <a:cs typeface="+mn-cs"/>
              </a:defRPr>
            </a:lvl5pPr>
            <a:lvl6pPr marL="2286000" lvl="5" algn="r" defTabSz="914400" rtl="0" eaLnBrk="1" latinLnBrk="0" hangingPunct="1">
              <a:buNone/>
              <a:defRPr sz="1333" kern="1200">
                <a:solidFill>
                  <a:schemeClr val="dk2"/>
                </a:solidFill>
                <a:latin typeface="+mn-lt"/>
                <a:ea typeface="+mn-ea"/>
                <a:cs typeface="+mn-cs"/>
              </a:defRPr>
            </a:lvl6pPr>
            <a:lvl7pPr marL="2743200" lvl="6" algn="r" defTabSz="914400" rtl="0" eaLnBrk="1" latinLnBrk="0" hangingPunct="1">
              <a:buNone/>
              <a:defRPr sz="1333" kern="1200">
                <a:solidFill>
                  <a:schemeClr val="dk2"/>
                </a:solidFill>
                <a:latin typeface="+mn-lt"/>
                <a:ea typeface="+mn-ea"/>
                <a:cs typeface="+mn-cs"/>
              </a:defRPr>
            </a:lvl7pPr>
            <a:lvl8pPr marL="3200400" lvl="7" algn="r" defTabSz="914400" rtl="0" eaLnBrk="1" latinLnBrk="0" hangingPunct="1">
              <a:buNone/>
              <a:defRPr sz="1333" kern="1200">
                <a:solidFill>
                  <a:schemeClr val="dk2"/>
                </a:solidFill>
                <a:latin typeface="+mn-lt"/>
                <a:ea typeface="+mn-ea"/>
                <a:cs typeface="+mn-cs"/>
              </a:defRPr>
            </a:lvl8pPr>
            <a:lvl9pPr marL="3657600" lvl="8" algn="r" defTabSz="914400" rtl="0" eaLnBrk="1" latinLnBrk="0" hangingPunct="1">
              <a:buNone/>
              <a:defRPr sz="1333" kern="1200">
                <a:solidFill>
                  <a:schemeClr val="dk2"/>
                </a:solidFill>
                <a:latin typeface="+mn-lt"/>
                <a:ea typeface="+mn-ea"/>
                <a:cs typeface="+mn-cs"/>
              </a:defRPr>
            </a:lvl9pPr>
          </a:lstStyle>
          <a:p>
            <a:fld id="{00000000-1234-1234-1234-123412341234}" type="slidenum">
              <a:rPr lang="en" smtClean="0"/>
              <a:pPr/>
              <a:t>3</a:t>
            </a:fld>
            <a:endParaRPr lang="en" dirty="0"/>
          </a:p>
        </p:txBody>
      </p:sp>
    </p:spTree>
    <p:extLst>
      <p:ext uri="{BB962C8B-B14F-4D97-AF65-F5344CB8AC3E}">
        <p14:creationId xmlns:p14="http://schemas.microsoft.com/office/powerpoint/2010/main" val="20091207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247136" y="243245"/>
            <a:ext cx="11117263" cy="600075"/>
          </a:xfrm>
          <a:prstGeom prst="rect">
            <a:avLst/>
          </a:prstGeom>
        </p:spPr>
        <p:txBody>
          <a:bodyPr>
            <a:noAutofit/>
          </a:bodyPr>
          <a:lstStyle/>
          <a:p>
            <a:pPr algn="ctr"/>
            <a:endParaRPr lang="en-US" sz="3600" b="1" dirty="0">
              <a:solidFill>
                <a:schemeClr val="tx1"/>
              </a:solidFill>
              <a:latin typeface="Arial"/>
              <a:cs typeface="Arial"/>
            </a:endParaRPr>
          </a:p>
        </p:txBody>
      </p:sp>
      <p:pic>
        <p:nvPicPr>
          <p:cNvPr id="5" name="Picture 4" descr="A picture containing clock, meter&#10;&#10;Description automatically generated">
            <a:extLst>
              <a:ext uri="{FF2B5EF4-FFF2-40B4-BE49-F238E27FC236}">
                <a16:creationId xmlns:a16="http://schemas.microsoft.com/office/drawing/2014/main" id="{89DF6947-89BB-42B4-9BBC-054868AD1A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2630" y="843320"/>
            <a:ext cx="7246737" cy="1084597"/>
          </a:xfrm>
          <a:prstGeom prst="rect">
            <a:avLst/>
          </a:prstGeom>
        </p:spPr>
      </p:pic>
      <p:sp>
        <p:nvSpPr>
          <p:cNvPr id="10" name="Oval 9">
            <a:extLst>
              <a:ext uri="{FF2B5EF4-FFF2-40B4-BE49-F238E27FC236}">
                <a16:creationId xmlns:a16="http://schemas.microsoft.com/office/drawing/2014/main" id="{1EDFBA79-9382-43C4-A244-A6C82D8D9F4D}"/>
              </a:ext>
            </a:extLst>
          </p:cNvPr>
          <p:cNvSpPr/>
          <p:nvPr/>
        </p:nvSpPr>
        <p:spPr>
          <a:xfrm>
            <a:off x="2358576" y="691811"/>
            <a:ext cx="1309816" cy="1387615"/>
          </a:xfrm>
          <a:prstGeom prst="ellipse">
            <a:avLst/>
          </a:prstGeom>
          <a:noFill/>
          <a:ln w="76200" cap="flat" cmpd="sng" algn="ctr">
            <a:solidFill>
              <a:schemeClr val="accent2"/>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i="0" u="none" strike="noStrike" kern="1200" normalizeH="0" baseline="0" noProof="0">
              <a:ln w="0"/>
              <a:solidFill>
                <a:schemeClr val="accent1"/>
              </a:solidFill>
              <a:effectLst>
                <a:outerShdw blurRad="38100" dist="25400" dir="5400000" algn="ctr" rotWithShape="0">
                  <a:srgbClr val="6E747A">
                    <a:alpha val="43000"/>
                  </a:srgbClr>
                </a:outerShdw>
              </a:effectLst>
              <a:uLnTx/>
              <a:uFillTx/>
              <a:latin typeface="Calibri"/>
              <a:ea typeface="+mn-ea"/>
              <a:cs typeface="+mn-cs"/>
            </a:endParaRPr>
          </a:p>
        </p:txBody>
      </p:sp>
      <p:sp>
        <p:nvSpPr>
          <p:cNvPr id="6" name="Rectangle 5">
            <a:extLst>
              <a:ext uri="{FF2B5EF4-FFF2-40B4-BE49-F238E27FC236}">
                <a16:creationId xmlns:a16="http://schemas.microsoft.com/office/drawing/2014/main" id="{4CFC4C3A-4688-4772-BB30-C2ECDB603758}"/>
              </a:ext>
            </a:extLst>
          </p:cNvPr>
          <p:cNvSpPr/>
          <p:nvPr/>
        </p:nvSpPr>
        <p:spPr>
          <a:xfrm>
            <a:off x="354956" y="2764474"/>
            <a:ext cx="11482086" cy="2893100"/>
          </a:xfrm>
          <a:prstGeom prst="rect">
            <a:avLst/>
          </a:prstGeom>
        </p:spPr>
        <p:txBody>
          <a:bodyPr wrap="square">
            <a:spAutoFit/>
          </a:bodyPr>
          <a:lstStyle/>
          <a:p>
            <a:r>
              <a:rPr lang="en-US" sz="3200" dirty="0">
                <a:latin typeface="+mj-lt"/>
              </a:rPr>
              <a:t>Empower – Finding Your Purpose </a:t>
            </a:r>
          </a:p>
          <a:p>
            <a:pPr marL="914400" indent="-457200">
              <a:buFont typeface="Arial" panose="020B0604020202020204" pitchFamily="34" charset="0"/>
              <a:buChar char="•"/>
            </a:pPr>
            <a:r>
              <a:rPr lang="en-US" sz="2800" dirty="0">
                <a:latin typeface="+mj-lt"/>
              </a:rPr>
              <a:t>Led By Peers</a:t>
            </a:r>
          </a:p>
          <a:p>
            <a:pPr marL="914400" indent="-457200">
              <a:spcBef>
                <a:spcPts val="600"/>
              </a:spcBef>
              <a:buFont typeface="Arial" panose="020B0604020202020204" pitchFamily="34" charset="0"/>
              <a:buChar char="•"/>
            </a:pPr>
            <a:r>
              <a:rPr lang="en-US" sz="2800" dirty="0">
                <a:latin typeface="+mj-lt"/>
                <a:cs typeface="Arial" panose="020B0604020202020204" pitchFamily="34" charset="0"/>
              </a:rPr>
              <a:t>An opportunity for self-exploration around purpose, meaning and what matters most, and share through storytelling</a:t>
            </a:r>
          </a:p>
          <a:p>
            <a:pPr marL="914400" indent="-457200">
              <a:spcBef>
                <a:spcPts val="600"/>
              </a:spcBef>
              <a:buFont typeface="Arial" panose="020B0604020202020204" pitchFamily="34" charset="0"/>
              <a:buChar char="•"/>
            </a:pPr>
            <a:r>
              <a:rPr lang="en-US" sz="2800" i="1" dirty="0">
                <a:latin typeface="+mj-lt"/>
                <a:cs typeface="Arial" panose="020B0604020202020204" pitchFamily="34" charset="0"/>
              </a:rPr>
              <a:t>Introduction to Whole Health </a:t>
            </a:r>
            <a:r>
              <a:rPr lang="en-US" sz="2800" dirty="0">
                <a:latin typeface="+mj-lt"/>
                <a:cs typeface="Arial" panose="020B0604020202020204" pitchFamily="34" charset="0"/>
              </a:rPr>
              <a:t>classes and </a:t>
            </a:r>
            <a:r>
              <a:rPr lang="en-US" sz="2800" i="1" dirty="0">
                <a:latin typeface="+mj-lt"/>
                <a:cs typeface="Arial" panose="020B0604020202020204" pitchFamily="34" charset="0"/>
              </a:rPr>
              <a:t>Taking Charge of my Life and Health</a:t>
            </a:r>
            <a:r>
              <a:rPr lang="en-US" sz="2800" dirty="0">
                <a:latin typeface="+mj-lt"/>
                <a:cs typeface="Arial" panose="020B0604020202020204" pitchFamily="34" charset="0"/>
              </a:rPr>
              <a:t> program to empower individuals and their families</a:t>
            </a:r>
          </a:p>
        </p:txBody>
      </p:sp>
    </p:spTree>
    <p:extLst>
      <p:ext uri="{BB962C8B-B14F-4D97-AF65-F5344CB8AC3E}">
        <p14:creationId xmlns:p14="http://schemas.microsoft.com/office/powerpoint/2010/main" val="704440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358346" y="154783"/>
            <a:ext cx="11117263" cy="600075"/>
          </a:xfrm>
          <a:prstGeom prst="rect">
            <a:avLst/>
          </a:prstGeom>
        </p:spPr>
        <p:txBody>
          <a:bodyPr>
            <a:noAutofit/>
          </a:bodyPr>
          <a:lstStyle/>
          <a:p>
            <a:pPr algn="ctr"/>
            <a:endParaRPr lang="en-US" sz="3600" b="1" dirty="0">
              <a:solidFill>
                <a:schemeClr val="tx1"/>
              </a:solidFill>
              <a:latin typeface="Arial"/>
              <a:cs typeface="Arial"/>
            </a:endParaRPr>
          </a:p>
        </p:txBody>
      </p:sp>
      <p:pic>
        <p:nvPicPr>
          <p:cNvPr id="5" name="Picture 4" descr="A picture containing clock, meter&#10;&#10;Description automatically generated">
            <a:extLst>
              <a:ext uri="{FF2B5EF4-FFF2-40B4-BE49-F238E27FC236}">
                <a16:creationId xmlns:a16="http://schemas.microsoft.com/office/drawing/2014/main" id="{89DF6947-89BB-42B4-9BBC-054868AD1A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2628" y="821176"/>
            <a:ext cx="7246737" cy="1084597"/>
          </a:xfrm>
          <a:prstGeom prst="rect">
            <a:avLst/>
          </a:prstGeom>
        </p:spPr>
      </p:pic>
      <p:sp>
        <p:nvSpPr>
          <p:cNvPr id="10" name="Oval 9">
            <a:extLst>
              <a:ext uri="{FF2B5EF4-FFF2-40B4-BE49-F238E27FC236}">
                <a16:creationId xmlns:a16="http://schemas.microsoft.com/office/drawing/2014/main" id="{1EDFBA79-9382-43C4-A244-A6C82D8D9F4D}"/>
              </a:ext>
            </a:extLst>
          </p:cNvPr>
          <p:cNvSpPr/>
          <p:nvPr/>
        </p:nvSpPr>
        <p:spPr>
          <a:xfrm>
            <a:off x="3878665" y="754858"/>
            <a:ext cx="1235946" cy="1259320"/>
          </a:xfrm>
          <a:prstGeom prst="ellipse">
            <a:avLst/>
          </a:prstGeom>
          <a:noFill/>
          <a:ln w="76200" cap="flat" cmpd="sng" algn="ctr">
            <a:solidFill>
              <a:schemeClr val="accent2"/>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i="0" u="none" strike="noStrike" kern="1200" normalizeH="0" baseline="0" noProof="0">
              <a:ln w="0"/>
              <a:solidFill>
                <a:schemeClr val="accent1"/>
              </a:solidFill>
              <a:effectLst>
                <a:outerShdw blurRad="38100" dist="25400" dir="5400000" algn="ctr" rotWithShape="0">
                  <a:srgbClr val="6E747A">
                    <a:alpha val="43000"/>
                  </a:srgbClr>
                </a:outerShdw>
              </a:effectLst>
              <a:uLnTx/>
              <a:uFillTx/>
              <a:latin typeface="Calibri"/>
              <a:ea typeface="+mn-ea"/>
              <a:cs typeface="+mn-cs"/>
            </a:endParaRPr>
          </a:p>
        </p:txBody>
      </p:sp>
      <p:sp>
        <p:nvSpPr>
          <p:cNvPr id="2" name="Rectangle 1">
            <a:extLst>
              <a:ext uri="{FF2B5EF4-FFF2-40B4-BE49-F238E27FC236}">
                <a16:creationId xmlns:a16="http://schemas.microsoft.com/office/drawing/2014/main" id="{7C260D69-D957-4D5D-B3C8-2E3D0E928E31}"/>
              </a:ext>
            </a:extLst>
          </p:cNvPr>
          <p:cNvSpPr/>
          <p:nvPr/>
        </p:nvSpPr>
        <p:spPr>
          <a:xfrm>
            <a:off x="94524" y="2402084"/>
            <a:ext cx="12002946" cy="4001095"/>
          </a:xfrm>
          <a:prstGeom prst="rect">
            <a:avLst/>
          </a:prstGeom>
        </p:spPr>
        <p:txBody>
          <a:bodyPr wrap="square">
            <a:spAutoFit/>
          </a:bodyPr>
          <a:lstStyle/>
          <a:p>
            <a:pPr>
              <a:lnSpc>
                <a:spcPct val="150000"/>
              </a:lnSpc>
            </a:pPr>
            <a:r>
              <a:rPr lang="en-US" sz="3200" dirty="0"/>
              <a:t>   Equip – Self Care</a:t>
            </a:r>
          </a:p>
          <a:p>
            <a:pPr marL="914400" indent="-457200">
              <a:buFont typeface="Arial" panose="020B0604020202020204" pitchFamily="34" charset="0"/>
              <a:buChar char="•"/>
            </a:pPr>
            <a:r>
              <a:rPr lang="en-US" sz="2800" dirty="0"/>
              <a:t>Led by Instructors &amp; Coaches</a:t>
            </a:r>
          </a:p>
          <a:p>
            <a:pPr marL="914400" indent="-457200">
              <a:spcBef>
                <a:spcPts val="600"/>
              </a:spcBef>
              <a:buFont typeface="Arial" panose="020B0604020202020204" pitchFamily="34" charset="0"/>
              <a:buChar char="•"/>
            </a:pPr>
            <a:r>
              <a:rPr lang="en-US" sz="2800" dirty="0"/>
              <a:t>Well-Being focused activities, skill building classes and support, Whole Health coaching - provide experiences around the Circle of Health</a:t>
            </a:r>
          </a:p>
          <a:p>
            <a:pPr marL="914400" indent="-457200">
              <a:spcBef>
                <a:spcPts val="600"/>
              </a:spcBef>
              <a:buFont typeface="Arial" panose="020B0604020202020204" pitchFamily="34" charset="0"/>
              <a:buChar char="•"/>
            </a:pPr>
            <a:r>
              <a:rPr lang="en-US" sz="2800" dirty="0"/>
              <a:t>Power of the Mind; Moving the Body; Surroundings; Skills and Abilities; Food &amp; Drink; Rest and Recharge; Relationships; Spirituality; Other</a:t>
            </a:r>
          </a:p>
        </p:txBody>
      </p:sp>
    </p:spTree>
    <p:extLst>
      <p:ext uri="{BB962C8B-B14F-4D97-AF65-F5344CB8AC3E}">
        <p14:creationId xmlns:p14="http://schemas.microsoft.com/office/powerpoint/2010/main" val="4247173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25161" y="83183"/>
            <a:ext cx="11117263" cy="600075"/>
          </a:xfrm>
          <a:prstGeom prst="rect">
            <a:avLst/>
          </a:prstGeom>
        </p:spPr>
        <p:txBody>
          <a:bodyPr>
            <a:noAutofit/>
          </a:bodyPr>
          <a:lstStyle/>
          <a:p>
            <a:pPr algn="ctr"/>
            <a:endParaRPr lang="en-US" sz="3600" b="1" dirty="0">
              <a:solidFill>
                <a:schemeClr val="tx1"/>
              </a:solidFill>
              <a:latin typeface="Arial"/>
              <a:cs typeface="Arial"/>
            </a:endParaRPr>
          </a:p>
        </p:txBody>
      </p:sp>
      <p:pic>
        <p:nvPicPr>
          <p:cNvPr id="5" name="Picture 4" descr="A picture containing clock, meter&#10;&#10;Description automatically generated">
            <a:extLst>
              <a:ext uri="{FF2B5EF4-FFF2-40B4-BE49-F238E27FC236}">
                <a16:creationId xmlns:a16="http://schemas.microsoft.com/office/drawing/2014/main" id="{89DF6947-89BB-42B4-9BBC-054868AD1A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2631" y="623029"/>
            <a:ext cx="7246737" cy="1084597"/>
          </a:xfrm>
          <a:prstGeom prst="rect">
            <a:avLst/>
          </a:prstGeom>
        </p:spPr>
      </p:pic>
      <p:sp>
        <p:nvSpPr>
          <p:cNvPr id="10" name="Oval 9">
            <a:extLst>
              <a:ext uri="{FF2B5EF4-FFF2-40B4-BE49-F238E27FC236}">
                <a16:creationId xmlns:a16="http://schemas.microsoft.com/office/drawing/2014/main" id="{1EDFBA79-9382-43C4-A244-A6C82D8D9F4D}"/>
              </a:ext>
            </a:extLst>
          </p:cNvPr>
          <p:cNvSpPr/>
          <p:nvPr/>
        </p:nvSpPr>
        <p:spPr>
          <a:xfrm>
            <a:off x="5365819" y="535667"/>
            <a:ext cx="1235946" cy="1259320"/>
          </a:xfrm>
          <a:prstGeom prst="ellipse">
            <a:avLst/>
          </a:prstGeom>
          <a:noFill/>
          <a:ln w="76200" cap="flat" cmpd="sng" algn="ctr">
            <a:solidFill>
              <a:schemeClr val="accent2"/>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i="0" u="none" strike="noStrike" kern="1200" normalizeH="0" baseline="0" noProof="0">
              <a:ln w="0"/>
              <a:solidFill>
                <a:schemeClr val="accent1"/>
              </a:solidFill>
              <a:effectLst>
                <a:outerShdw blurRad="38100" dist="25400" dir="5400000" algn="ctr" rotWithShape="0">
                  <a:srgbClr val="6E747A">
                    <a:alpha val="43000"/>
                  </a:srgbClr>
                </a:outerShdw>
              </a:effectLst>
              <a:uLnTx/>
              <a:uFillTx/>
              <a:latin typeface="Calibri"/>
              <a:ea typeface="+mn-ea"/>
              <a:cs typeface="+mn-cs"/>
            </a:endParaRPr>
          </a:p>
        </p:txBody>
      </p:sp>
      <p:sp>
        <p:nvSpPr>
          <p:cNvPr id="2" name="Rectangle 1">
            <a:extLst>
              <a:ext uri="{FF2B5EF4-FFF2-40B4-BE49-F238E27FC236}">
                <a16:creationId xmlns:a16="http://schemas.microsoft.com/office/drawing/2014/main" id="{7C260D69-D957-4D5D-B3C8-2E3D0E928E31}"/>
              </a:ext>
            </a:extLst>
          </p:cNvPr>
          <p:cNvSpPr/>
          <p:nvPr/>
        </p:nvSpPr>
        <p:spPr>
          <a:xfrm>
            <a:off x="81998" y="2480097"/>
            <a:ext cx="11803592" cy="3754874"/>
          </a:xfrm>
          <a:prstGeom prst="rect">
            <a:avLst/>
          </a:prstGeom>
        </p:spPr>
        <p:txBody>
          <a:bodyPr wrap="square">
            <a:spAutoFit/>
          </a:bodyPr>
          <a:lstStyle/>
          <a:p>
            <a:r>
              <a:rPr lang="en-US" sz="3200" dirty="0"/>
              <a:t>  Treat – Clinical Care</a:t>
            </a:r>
          </a:p>
          <a:p>
            <a:pPr marL="914400" indent="-457200">
              <a:buFont typeface="Arial" panose="020B0604020202020204" pitchFamily="34" charset="0"/>
              <a:buChar char="•"/>
            </a:pPr>
            <a:r>
              <a:rPr lang="en-US" sz="2800" dirty="0"/>
              <a:t>Led by Clinicians, trained in Whole Health </a:t>
            </a:r>
          </a:p>
          <a:p>
            <a:pPr marL="914400" indent="-457200">
              <a:spcBef>
                <a:spcPts val="600"/>
              </a:spcBef>
              <a:buFont typeface="Arial" panose="020B0604020202020204" pitchFamily="34" charset="0"/>
              <a:buChar char="•"/>
            </a:pPr>
            <a:r>
              <a:rPr lang="en-US" sz="2800" dirty="0"/>
              <a:t>Whole Health Shared Medical Appointments (SMA) focus on optimizing health and well-being and co-creating a personal health plan (PHP) which serves as their overarching plan</a:t>
            </a:r>
          </a:p>
          <a:p>
            <a:pPr marL="914400" indent="-457200">
              <a:spcBef>
                <a:spcPts val="600"/>
              </a:spcBef>
              <a:buFont typeface="Arial" panose="020B0604020202020204" pitchFamily="34" charset="0"/>
              <a:buChar char="•"/>
            </a:pPr>
            <a:r>
              <a:rPr lang="en-US" sz="2800" dirty="0"/>
              <a:t>Providers aligned with Whole Health  - MD, DO, ND, NP, Lifestyle Medicine, Integrative/functional nutritionists, mental health professionals, coaches, others</a:t>
            </a:r>
          </a:p>
        </p:txBody>
      </p:sp>
    </p:spTree>
    <p:extLst>
      <p:ext uri="{BB962C8B-B14F-4D97-AF65-F5344CB8AC3E}">
        <p14:creationId xmlns:p14="http://schemas.microsoft.com/office/powerpoint/2010/main" val="2584434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247135" y="259833"/>
            <a:ext cx="11117263" cy="600075"/>
          </a:xfrm>
          <a:prstGeom prst="rect">
            <a:avLst/>
          </a:prstGeom>
        </p:spPr>
        <p:txBody>
          <a:bodyPr>
            <a:noAutofit/>
          </a:bodyPr>
          <a:lstStyle/>
          <a:p>
            <a:pPr algn="ctr"/>
            <a:endParaRPr lang="en-US" sz="3600" b="1" dirty="0">
              <a:solidFill>
                <a:schemeClr val="tx1"/>
              </a:solidFill>
              <a:latin typeface="Arial"/>
              <a:cs typeface="Arial"/>
            </a:endParaRPr>
          </a:p>
        </p:txBody>
      </p:sp>
      <p:pic>
        <p:nvPicPr>
          <p:cNvPr id="5" name="Picture 4" descr="A picture containing clock, meter&#10;&#10;Description automatically generated">
            <a:extLst>
              <a:ext uri="{FF2B5EF4-FFF2-40B4-BE49-F238E27FC236}">
                <a16:creationId xmlns:a16="http://schemas.microsoft.com/office/drawing/2014/main" id="{89DF6947-89BB-42B4-9BBC-054868AD1A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5770" y="559870"/>
            <a:ext cx="7899991" cy="1198568"/>
          </a:xfrm>
          <a:prstGeom prst="rect">
            <a:avLst/>
          </a:prstGeom>
        </p:spPr>
      </p:pic>
      <p:sp>
        <p:nvSpPr>
          <p:cNvPr id="10" name="Oval 9">
            <a:extLst>
              <a:ext uri="{FF2B5EF4-FFF2-40B4-BE49-F238E27FC236}">
                <a16:creationId xmlns:a16="http://schemas.microsoft.com/office/drawing/2014/main" id="{1EDFBA79-9382-43C4-A244-A6C82D8D9F4D}"/>
              </a:ext>
            </a:extLst>
          </p:cNvPr>
          <p:cNvSpPr/>
          <p:nvPr/>
        </p:nvSpPr>
        <p:spPr>
          <a:xfrm>
            <a:off x="6659076" y="463489"/>
            <a:ext cx="1318437" cy="1414130"/>
          </a:xfrm>
          <a:prstGeom prst="ellipse">
            <a:avLst/>
          </a:prstGeom>
          <a:noFill/>
          <a:ln w="76200" cap="flat" cmpd="sng" algn="ctr">
            <a:solidFill>
              <a:schemeClr val="accent1"/>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i="0" u="none" strike="noStrike" kern="1200" normalizeH="0" baseline="0" noProof="0">
              <a:ln w="0"/>
              <a:solidFill>
                <a:schemeClr val="accent1"/>
              </a:solidFill>
              <a:effectLst>
                <a:outerShdw blurRad="38100" dist="25400" dir="5400000" algn="ctr" rotWithShape="0">
                  <a:srgbClr val="6E747A">
                    <a:alpha val="43000"/>
                  </a:srgbClr>
                </a:outerShdw>
              </a:effectLst>
              <a:uLnTx/>
              <a:uFillTx/>
              <a:latin typeface="Calibri"/>
              <a:ea typeface="+mn-ea"/>
              <a:cs typeface="+mn-cs"/>
            </a:endParaRPr>
          </a:p>
        </p:txBody>
      </p:sp>
      <p:sp>
        <p:nvSpPr>
          <p:cNvPr id="2" name="Rectangle 1">
            <a:extLst>
              <a:ext uri="{FF2B5EF4-FFF2-40B4-BE49-F238E27FC236}">
                <a16:creationId xmlns:a16="http://schemas.microsoft.com/office/drawing/2014/main" id="{7C260D69-D957-4D5D-B3C8-2E3D0E928E31}"/>
              </a:ext>
            </a:extLst>
          </p:cNvPr>
          <p:cNvSpPr/>
          <p:nvPr/>
        </p:nvSpPr>
        <p:spPr>
          <a:xfrm>
            <a:off x="447555" y="2237527"/>
            <a:ext cx="11296890" cy="3449919"/>
          </a:xfrm>
          <a:prstGeom prst="rect">
            <a:avLst/>
          </a:prstGeom>
        </p:spPr>
        <p:txBody>
          <a:bodyPr wrap="square">
            <a:spAutoFit/>
          </a:bodyPr>
          <a:lstStyle/>
          <a:p>
            <a:pPr indent="169863"/>
            <a:r>
              <a:rPr lang="en-US" sz="2800" dirty="0"/>
              <a:t>Community – Connect</a:t>
            </a:r>
          </a:p>
          <a:p>
            <a:pPr marL="914400" lvl="1" indent="-457200">
              <a:lnSpc>
                <a:spcPct val="150000"/>
              </a:lnSpc>
              <a:buFont typeface="Arial" panose="020B0604020202020204" pitchFamily="34" charset="0"/>
              <a:buChar char="•"/>
            </a:pPr>
            <a:r>
              <a:rPr lang="en-US" sz="2600" dirty="0"/>
              <a:t>Led by ALL</a:t>
            </a:r>
          </a:p>
          <a:p>
            <a:pPr marL="914400" lvl="1" indent="-457200">
              <a:lnSpc>
                <a:spcPct val="150000"/>
              </a:lnSpc>
              <a:buFont typeface="Arial" panose="020B0604020202020204" pitchFamily="34" charset="0"/>
              <a:buChar char="•"/>
            </a:pPr>
            <a:r>
              <a:rPr lang="en-US" sz="2600" dirty="0"/>
              <a:t>Where we live and work</a:t>
            </a:r>
          </a:p>
          <a:p>
            <a:pPr marL="914400" lvl="1" indent="-457200">
              <a:lnSpc>
                <a:spcPct val="150000"/>
              </a:lnSpc>
              <a:buFont typeface="Arial" panose="020B0604020202020204" pitchFamily="34" charset="0"/>
              <a:buChar char="•"/>
            </a:pPr>
            <a:r>
              <a:rPr lang="en-US" sz="2600" dirty="0"/>
              <a:t>Support and belonging</a:t>
            </a:r>
          </a:p>
          <a:p>
            <a:pPr marL="914400" lvl="1" indent="-457200">
              <a:lnSpc>
                <a:spcPct val="150000"/>
              </a:lnSpc>
              <a:buFont typeface="Arial" panose="020B0604020202020204" pitchFamily="34" charset="0"/>
              <a:buChar char="•"/>
            </a:pPr>
            <a:r>
              <a:rPr lang="en-US" sz="2600" dirty="0"/>
              <a:t>Our interdependence</a:t>
            </a:r>
          </a:p>
          <a:p>
            <a:pPr marL="914400" lvl="1" indent="-457200">
              <a:lnSpc>
                <a:spcPct val="150000"/>
              </a:lnSpc>
              <a:buFont typeface="Arial" panose="020B0604020202020204" pitchFamily="34" charset="0"/>
              <a:buChar char="•"/>
            </a:pPr>
            <a:r>
              <a:rPr lang="en-US" sz="2600" dirty="0"/>
              <a:t>Well-Being is rooted in and sustained by community  </a:t>
            </a:r>
          </a:p>
        </p:txBody>
      </p:sp>
    </p:spTree>
    <p:extLst>
      <p:ext uri="{BB962C8B-B14F-4D97-AF65-F5344CB8AC3E}">
        <p14:creationId xmlns:p14="http://schemas.microsoft.com/office/powerpoint/2010/main" val="3674309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BDA1BBF-DFC5-476E-9E85-D8D8A359BCFF}"/>
              </a:ext>
            </a:extLst>
          </p:cNvPr>
          <p:cNvSpPr>
            <a:spLocks noGrp="1"/>
          </p:cNvSpPr>
          <p:nvPr>
            <p:ph type="ctrTitle" idx="4294967295"/>
          </p:nvPr>
        </p:nvSpPr>
        <p:spPr>
          <a:xfrm>
            <a:off x="0" y="433917"/>
            <a:ext cx="12192000" cy="1077218"/>
          </a:xfrm>
        </p:spPr>
        <p:txBody>
          <a:bodyPr/>
          <a:lstStyle/>
          <a:p>
            <a:pPr algn="ctr"/>
            <a:r>
              <a:rPr lang="en-US" sz="3200" dirty="0">
                <a:solidFill>
                  <a:schemeClr val="tx1"/>
                </a:solidFill>
                <a:latin typeface="Montserrat" panose="00000500000000000000" pitchFamily="2" charset="0"/>
              </a:rPr>
              <a:t>Transformation, </a:t>
            </a:r>
            <a:br>
              <a:rPr lang="en-US" sz="3200" dirty="0">
                <a:solidFill>
                  <a:schemeClr val="tx1"/>
                </a:solidFill>
                <a:latin typeface="Montserrat" panose="00000500000000000000" pitchFamily="2" charset="0"/>
              </a:rPr>
            </a:br>
            <a:r>
              <a:rPr lang="en-US" sz="3200" dirty="0">
                <a:solidFill>
                  <a:schemeClr val="tx1"/>
                </a:solidFill>
                <a:latin typeface="Montserrat" panose="00000500000000000000" pitchFamily="2" charset="0"/>
              </a:rPr>
              <a:t>NOT incremental improvement, is required because: </a:t>
            </a:r>
          </a:p>
        </p:txBody>
      </p:sp>
      <p:sp>
        <p:nvSpPr>
          <p:cNvPr id="8" name="Title 3">
            <a:extLst>
              <a:ext uri="{FF2B5EF4-FFF2-40B4-BE49-F238E27FC236}">
                <a16:creationId xmlns:a16="http://schemas.microsoft.com/office/drawing/2014/main" id="{CDF3EB53-7C15-4574-B665-3A0973E81B5D}"/>
              </a:ext>
            </a:extLst>
          </p:cNvPr>
          <p:cNvSpPr txBox="1">
            <a:spLocks/>
          </p:cNvSpPr>
          <p:nvPr/>
        </p:nvSpPr>
        <p:spPr>
          <a:xfrm>
            <a:off x="564777" y="3594665"/>
            <a:ext cx="10766612" cy="1023985"/>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2"/>
              </a:buClr>
              <a:buSzPts val="4200"/>
              <a:buFont typeface="Montserrat"/>
              <a:buNone/>
              <a:defRPr sz="4200" b="1" i="0" u="none" strike="noStrike" cap="none">
                <a:solidFill>
                  <a:schemeClr val="lt2"/>
                </a:solidFill>
                <a:latin typeface="Montserrat"/>
                <a:ea typeface="Montserrat"/>
                <a:cs typeface="Montserrat"/>
                <a:sym typeface="Montserrat"/>
              </a:defRPr>
            </a:lvl1pPr>
            <a:lvl2pPr marR="0" lvl="1" algn="l" rtl="0">
              <a:lnSpc>
                <a:spcPct val="9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l" rtl="0">
              <a:lnSpc>
                <a:spcPct val="9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l" rtl="0">
              <a:lnSpc>
                <a:spcPct val="9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l" rtl="0">
              <a:lnSpc>
                <a:spcPct val="9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l" rtl="0">
              <a:lnSpc>
                <a:spcPct val="9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l" rtl="0">
              <a:lnSpc>
                <a:spcPct val="9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l" rtl="0">
              <a:lnSpc>
                <a:spcPct val="9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l" rtl="0">
              <a:lnSpc>
                <a:spcPct val="9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endParaRPr lang="en-US" sz="2667" dirty="0"/>
          </a:p>
        </p:txBody>
      </p:sp>
      <p:sp>
        <p:nvSpPr>
          <p:cNvPr id="9" name="TextBox 8">
            <a:extLst>
              <a:ext uri="{FF2B5EF4-FFF2-40B4-BE49-F238E27FC236}">
                <a16:creationId xmlns:a16="http://schemas.microsoft.com/office/drawing/2014/main" id="{F0A06FF8-2DE9-4E8D-949B-2938C0168797}"/>
              </a:ext>
            </a:extLst>
          </p:cNvPr>
          <p:cNvSpPr txBox="1"/>
          <p:nvPr/>
        </p:nvSpPr>
        <p:spPr>
          <a:xfrm>
            <a:off x="564777" y="1936832"/>
            <a:ext cx="11360800" cy="4339650"/>
          </a:xfrm>
          <a:prstGeom prst="rect">
            <a:avLst/>
          </a:prstGeom>
          <a:noFill/>
        </p:spPr>
        <p:txBody>
          <a:bodyPr wrap="square" rtlCol="0">
            <a:spAutoFit/>
          </a:bodyPr>
          <a:lstStyle/>
          <a:p>
            <a:pPr algn="ctr">
              <a:buClr>
                <a:schemeClr val="tx2"/>
              </a:buClr>
            </a:pPr>
            <a:r>
              <a:rPr lang="en-US" sz="2800" dirty="0">
                <a:latin typeface="Montserrat" panose="00000500000000000000" pitchFamily="2" charset="0"/>
              </a:rPr>
              <a:t>Healthcare costs are high and getting higher. </a:t>
            </a:r>
          </a:p>
          <a:p>
            <a:pPr algn="ctr">
              <a:buClr>
                <a:schemeClr val="tx2"/>
              </a:buClr>
            </a:pPr>
            <a:r>
              <a:rPr lang="en-US" sz="2800" dirty="0">
                <a:latin typeface="Montserrat" panose="00000500000000000000" pitchFamily="2" charset="0"/>
              </a:rPr>
              <a:t>Health outcomes are poor and getting worse. </a:t>
            </a:r>
          </a:p>
          <a:p>
            <a:pPr>
              <a:buClr>
                <a:schemeClr val="tx2"/>
              </a:buClr>
            </a:pPr>
            <a:endParaRPr lang="en-US" sz="2800" dirty="0">
              <a:latin typeface="Montserrat" panose="00000500000000000000" pitchFamily="2" charset="0"/>
            </a:endParaRPr>
          </a:p>
          <a:p>
            <a:pPr algn="ctr">
              <a:buClr>
                <a:schemeClr val="tx2"/>
              </a:buClr>
            </a:pPr>
            <a:r>
              <a:rPr lang="en-US" sz="2800" dirty="0">
                <a:latin typeface="Montserrat" panose="00000500000000000000" pitchFamily="2" charset="0"/>
              </a:rPr>
              <a:t>We are not getting the value we should, </a:t>
            </a:r>
          </a:p>
          <a:p>
            <a:pPr algn="ctr">
              <a:buClr>
                <a:schemeClr val="tx2"/>
              </a:buClr>
            </a:pPr>
            <a:r>
              <a:rPr lang="en-US" sz="2800" dirty="0">
                <a:latin typeface="Montserrat" panose="00000500000000000000" pitchFamily="2" charset="0"/>
              </a:rPr>
              <a:t>and that other nations are getting, </a:t>
            </a:r>
          </a:p>
          <a:p>
            <a:pPr algn="ctr">
              <a:buClr>
                <a:schemeClr val="tx2"/>
              </a:buClr>
            </a:pPr>
            <a:r>
              <a:rPr lang="en-US" sz="2800" dirty="0">
                <a:latin typeface="Montserrat" panose="00000500000000000000" pitchFamily="2" charset="0"/>
              </a:rPr>
              <a:t>for the resources we are investing.  </a:t>
            </a:r>
          </a:p>
          <a:p>
            <a:pPr algn="ctr">
              <a:buClr>
                <a:schemeClr val="tx2"/>
              </a:buClr>
            </a:pPr>
            <a:endParaRPr lang="en-US" sz="2800" dirty="0">
              <a:latin typeface="Montserrat" panose="00000500000000000000" pitchFamily="2" charset="0"/>
            </a:endParaRPr>
          </a:p>
          <a:p>
            <a:pPr algn="ctr">
              <a:buClr>
                <a:schemeClr val="tx2"/>
              </a:buClr>
            </a:pPr>
            <a:r>
              <a:rPr lang="en-US" sz="2800" dirty="0">
                <a:latin typeface="Montserrat" panose="00000500000000000000" pitchFamily="2" charset="0"/>
              </a:rPr>
              <a:t>The human toll of  an unhealthy population is </a:t>
            </a:r>
          </a:p>
          <a:p>
            <a:pPr algn="ctr">
              <a:buClr>
                <a:schemeClr val="tx2"/>
              </a:buClr>
            </a:pPr>
            <a:r>
              <a:rPr lang="en-US" sz="2800" dirty="0">
                <a:latin typeface="Montserrat" panose="00000500000000000000" pitchFamily="2" charset="0"/>
              </a:rPr>
              <a:t>an avoidable tragedy.  </a:t>
            </a:r>
          </a:p>
          <a:p>
            <a:pPr marL="380990" indent="-380990">
              <a:buClr>
                <a:schemeClr val="tx2"/>
              </a:buClr>
              <a:buFont typeface="Arial" panose="020B0604020202020204" pitchFamily="34" charset="0"/>
              <a:buChar char="•"/>
            </a:pPr>
            <a:endParaRPr lang="en-US" sz="2400" dirty="0">
              <a:solidFill>
                <a:schemeClr val="tx2"/>
              </a:solidFill>
              <a:latin typeface="Montserrat" panose="00000500000000000000" pitchFamily="2" charset="0"/>
            </a:endParaRPr>
          </a:p>
        </p:txBody>
      </p:sp>
      <p:sp>
        <p:nvSpPr>
          <p:cNvPr id="2" name="Slide Number Placeholder 1">
            <a:extLst>
              <a:ext uri="{FF2B5EF4-FFF2-40B4-BE49-F238E27FC236}">
                <a16:creationId xmlns:a16="http://schemas.microsoft.com/office/drawing/2014/main" id="{D2F9A771-E701-409E-A103-039CB4D295D7}"/>
              </a:ext>
            </a:extLst>
          </p:cNvPr>
          <p:cNvSpPr>
            <a:spLocks noGrp="1"/>
          </p:cNvSpPr>
          <p:nvPr>
            <p:ph type="sldNum" sz="quarter" idx="12"/>
          </p:nvPr>
        </p:nvSpPr>
        <p:spPr>
          <a:xfrm>
            <a:off x="8392241" y="4725223"/>
            <a:ext cx="348666" cy="273844"/>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750" b="0" i="0" u="none" strike="noStrike" cap="none">
                <a:solidFill>
                  <a:schemeClr val="bg1">
                    <a:lumMod val="75000"/>
                  </a:schemeClr>
                </a:solidFill>
                <a:latin typeface="Arial" panose="020B06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4E6DB2D9-BBD8-435B-B34A-9B8472CE273E}" type="slidenum">
              <a:rPr lang="en-US" smtClean="0"/>
              <a:pPr/>
              <a:t>34</a:t>
            </a:fld>
            <a:endParaRPr lang="en-US" dirty="0"/>
          </a:p>
        </p:txBody>
      </p:sp>
    </p:spTree>
    <p:extLst>
      <p:ext uri="{BB962C8B-B14F-4D97-AF65-F5344CB8AC3E}">
        <p14:creationId xmlns:p14="http://schemas.microsoft.com/office/powerpoint/2010/main" val="31014798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D4937E4-AC56-47E0-8626-AF75ACC34C55}"/>
              </a:ext>
            </a:extLst>
          </p:cNvPr>
          <p:cNvSpPr txBox="1">
            <a:spLocks/>
          </p:cNvSpPr>
          <p:nvPr/>
        </p:nvSpPr>
        <p:spPr>
          <a:xfrm>
            <a:off x="543389" y="2510435"/>
            <a:ext cx="11777199" cy="3389816"/>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2"/>
              </a:buClr>
              <a:buSzPts val="4200"/>
              <a:buFont typeface="Montserrat"/>
              <a:buNone/>
              <a:defRPr sz="4200" b="1" i="0" u="none" strike="noStrike" cap="none">
                <a:solidFill>
                  <a:schemeClr val="lt2"/>
                </a:solidFill>
                <a:latin typeface="Montserrat"/>
                <a:ea typeface="Montserrat"/>
                <a:cs typeface="Montserrat"/>
                <a:sym typeface="Montserrat"/>
              </a:defRPr>
            </a:lvl1pPr>
            <a:lvl2pPr marR="0" lvl="1" algn="l" rtl="0">
              <a:lnSpc>
                <a:spcPct val="9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l" rtl="0">
              <a:lnSpc>
                <a:spcPct val="9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l" rtl="0">
              <a:lnSpc>
                <a:spcPct val="9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l" rtl="0">
              <a:lnSpc>
                <a:spcPct val="9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l" rtl="0">
              <a:lnSpc>
                <a:spcPct val="9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l" rtl="0">
              <a:lnSpc>
                <a:spcPct val="9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l" rtl="0">
              <a:lnSpc>
                <a:spcPct val="9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l" rtl="0">
              <a:lnSpc>
                <a:spcPct val="9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pPr algn="ctr"/>
            <a:r>
              <a:rPr lang="en-US" sz="3333" dirty="0">
                <a:solidFill>
                  <a:srgbClr val="12355D"/>
                </a:solidFill>
                <a:latin typeface="+mj-lt"/>
                <a:ea typeface="Verdana" panose="020B0604030504040204" pitchFamily="34" charset="0"/>
              </a:rPr>
              <a:t>A Relevant Example in </a:t>
            </a:r>
          </a:p>
          <a:p>
            <a:pPr algn="ctr"/>
            <a:r>
              <a:rPr lang="en-US" sz="3333" dirty="0">
                <a:solidFill>
                  <a:srgbClr val="12355D"/>
                </a:solidFill>
                <a:latin typeface="+mj-lt"/>
                <a:ea typeface="Verdana" panose="020B0604030504040204" pitchFamily="34" charset="0"/>
              </a:rPr>
              <a:t>Driving Large System Transformation</a:t>
            </a:r>
          </a:p>
          <a:p>
            <a:pPr algn="ctr"/>
            <a:endParaRPr lang="en-US" sz="2667" b="0" dirty="0">
              <a:solidFill>
                <a:srgbClr val="0B3748"/>
              </a:solidFill>
              <a:latin typeface="+mn-lt"/>
            </a:endParaRPr>
          </a:p>
          <a:p>
            <a:r>
              <a:rPr lang="en-US" sz="2800" b="0" dirty="0">
                <a:solidFill>
                  <a:schemeClr val="tx1"/>
                </a:solidFill>
                <a:latin typeface="+mn-lt"/>
                <a:ea typeface="Verdana" panose="020B0604030504040204" pitchFamily="34" charset="0"/>
              </a:rPr>
              <a:t>The VA is taking a systems approach – addressing each of the following efforts </a:t>
            </a:r>
            <a:r>
              <a:rPr lang="en-US" sz="2800" b="0" i="1" dirty="0">
                <a:solidFill>
                  <a:schemeClr val="tx1"/>
                </a:solidFill>
                <a:latin typeface="+mn-lt"/>
                <a:ea typeface="Verdana" panose="020B0604030504040204" pitchFamily="34" charset="0"/>
              </a:rPr>
              <a:t>synergistically</a:t>
            </a:r>
            <a:r>
              <a:rPr lang="en-US" sz="2800" b="0" dirty="0">
                <a:solidFill>
                  <a:schemeClr val="tx1"/>
                </a:solidFill>
                <a:latin typeface="+mn-lt"/>
                <a:ea typeface="Verdana" panose="020B0604030504040204" pitchFamily="34" charset="0"/>
              </a:rPr>
              <a:t>:</a:t>
            </a:r>
          </a:p>
          <a:p>
            <a:endParaRPr lang="en-US" sz="2667" b="0" dirty="0">
              <a:solidFill>
                <a:schemeClr val="tx1"/>
              </a:solidFill>
              <a:latin typeface="+mn-lt"/>
              <a:ea typeface="Verdana" panose="020B0604030504040204" pitchFamily="34" charset="0"/>
            </a:endParaRPr>
          </a:p>
          <a:p>
            <a:pPr marL="457189" lvl="1" indent="-457189">
              <a:buClr>
                <a:schemeClr val="tx1"/>
              </a:buClr>
              <a:buSzPct val="90000"/>
              <a:buFont typeface="Arial" panose="020B0604020202020204" pitchFamily="34" charset="0"/>
              <a:buChar char="•"/>
            </a:pPr>
            <a:r>
              <a:rPr lang="en-US" sz="2800" dirty="0">
                <a:solidFill>
                  <a:schemeClr val="tx1"/>
                </a:solidFill>
                <a:latin typeface="+mn-lt"/>
                <a:ea typeface="Verdana" panose="020B0604030504040204" pitchFamily="34" charset="0"/>
              </a:rPr>
              <a:t>Created a new model of healthcare</a:t>
            </a:r>
          </a:p>
          <a:p>
            <a:pPr marL="457189" lvl="1" indent="-457189">
              <a:buClr>
                <a:schemeClr val="tx1"/>
              </a:buClr>
              <a:buSzPct val="90000"/>
              <a:buFont typeface="Arial" panose="020B0604020202020204" pitchFamily="34" charset="0"/>
              <a:buChar char="•"/>
            </a:pPr>
            <a:r>
              <a:rPr lang="en-US" sz="2800" dirty="0">
                <a:solidFill>
                  <a:schemeClr val="tx1"/>
                </a:solidFill>
                <a:latin typeface="+mn-lt"/>
                <a:ea typeface="Verdana" panose="020B0604030504040204" pitchFamily="34" charset="0"/>
              </a:rPr>
              <a:t>Developed detailed implementation guide and dashboard</a:t>
            </a:r>
          </a:p>
          <a:p>
            <a:pPr marL="457189" lvl="1" indent="-457189">
              <a:buClr>
                <a:schemeClr val="tx1"/>
              </a:buClr>
              <a:buSzPct val="90000"/>
              <a:buFont typeface="Arial" panose="020B0604020202020204" pitchFamily="34" charset="0"/>
              <a:buChar char="•"/>
            </a:pPr>
            <a:r>
              <a:rPr lang="en-US" sz="2800" dirty="0">
                <a:solidFill>
                  <a:schemeClr val="tx1"/>
                </a:solidFill>
                <a:latin typeface="+mn-lt"/>
                <a:ea typeface="Verdana" panose="020B0604030504040204" pitchFamily="34" charset="0"/>
              </a:rPr>
              <a:t>Provided experiences and education for the workforce</a:t>
            </a:r>
          </a:p>
          <a:p>
            <a:pPr marL="457189" lvl="1" indent="-457189">
              <a:buClr>
                <a:schemeClr val="tx1"/>
              </a:buClr>
              <a:buSzPct val="90000"/>
              <a:buFont typeface="Arial" panose="020B0604020202020204" pitchFamily="34" charset="0"/>
              <a:buChar char="•"/>
            </a:pPr>
            <a:r>
              <a:rPr lang="en-US" sz="2800" dirty="0">
                <a:solidFill>
                  <a:schemeClr val="tx1"/>
                </a:solidFill>
                <a:latin typeface="+mn-lt"/>
                <a:ea typeface="Verdana" panose="020B0604030504040204" pitchFamily="34" charset="0"/>
              </a:rPr>
              <a:t>Researched the implementation and the outcomes</a:t>
            </a:r>
          </a:p>
          <a:p>
            <a:pPr marL="457189" lvl="1" indent="-457189">
              <a:buClr>
                <a:schemeClr val="tx1"/>
              </a:buClr>
              <a:buSzPct val="90000"/>
              <a:buFont typeface="Arial" panose="020B0604020202020204" pitchFamily="34" charset="0"/>
              <a:buChar char="•"/>
            </a:pPr>
            <a:r>
              <a:rPr lang="en-US" sz="2800" dirty="0">
                <a:solidFill>
                  <a:schemeClr val="tx1"/>
                </a:solidFill>
                <a:latin typeface="+mn-lt"/>
                <a:ea typeface="Verdana" panose="020B0604030504040204" pitchFamily="34" charset="0"/>
              </a:rPr>
              <a:t>Changed the Veterans benefits package</a:t>
            </a:r>
          </a:p>
          <a:p>
            <a:pPr marL="457189" lvl="1" indent="-457189">
              <a:buClr>
                <a:schemeClr val="tx1"/>
              </a:buClr>
              <a:buSzPct val="90000"/>
              <a:buFont typeface="Arial" panose="020B0604020202020204" pitchFamily="34" charset="0"/>
              <a:buChar char="•"/>
            </a:pPr>
            <a:r>
              <a:rPr lang="en-US" sz="2800" dirty="0">
                <a:solidFill>
                  <a:schemeClr val="tx1"/>
                </a:solidFill>
                <a:latin typeface="+mn-lt"/>
                <a:ea typeface="Verdana" panose="020B0604030504040204" pitchFamily="34" charset="0"/>
              </a:rPr>
              <a:t>Aligned how leadership is evaluated  </a:t>
            </a:r>
          </a:p>
          <a:p>
            <a:endParaRPr lang="en-US" sz="2667" b="0" dirty="0">
              <a:solidFill>
                <a:srgbClr val="0B3748"/>
              </a:solidFill>
              <a:latin typeface="Montserrat" panose="00000500000000000000" pitchFamily="2" charset="0"/>
            </a:endParaRPr>
          </a:p>
        </p:txBody>
      </p:sp>
      <p:sp>
        <p:nvSpPr>
          <p:cNvPr id="3" name="Slide Number Placeholder 2">
            <a:extLst>
              <a:ext uri="{FF2B5EF4-FFF2-40B4-BE49-F238E27FC236}">
                <a16:creationId xmlns:a16="http://schemas.microsoft.com/office/drawing/2014/main" id="{689DCD01-C0BF-4A58-B2FD-2BB68F6925CF}"/>
              </a:ext>
            </a:extLst>
          </p:cNvPr>
          <p:cNvSpPr>
            <a:spLocks noGrp="1"/>
          </p:cNvSpPr>
          <p:nvPr>
            <p:ph type="sldNum" sz="quarter" idx="12"/>
          </p:nvPr>
        </p:nvSpPr>
        <p:spPr/>
        <p:txBody>
          <a:bodyPr/>
          <a:lstStyle/>
          <a:p>
            <a:fld id="{4E6DB2D9-BBD8-435B-B34A-9B8472CE273E}" type="slidenum">
              <a:rPr lang="en-US" smtClean="0"/>
              <a:pPr/>
              <a:t>35</a:t>
            </a:fld>
            <a:endParaRPr lang="en-US" dirty="0"/>
          </a:p>
        </p:txBody>
      </p:sp>
    </p:spTree>
    <p:extLst>
      <p:ext uri="{BB962C8B-B14F-4D97-AF65-F5344CB8AC3E}">
        <p14:creationId xmlns:p14="http://schemas.microsoft.com/office/powerpoint/2010/main" val="31998114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B0BED23-97B0-F649-A5C8-835CA3766059}"/>
              </a:ext>
            </a:extLst>
          </p:cNvPr>
          <p:cNvSpPr/>
          <p:nvPr/>
        </p:nvSpPr>
        <p:spPr>
          <a:xfrm>
            <a:off x="435980" y="2372300"/>
            <a:ext cx="10972800" cy="3170099"/>
          </a:xfrm>
          <a:prstGeom prst="rect">
            <a:avLst/>
          </a:prstGeom>
        </p:spPr>
        <p:txBody>
          <a:bodyPr wrap="square">
            <a:spAutoFit/>
          </a:bodyPr>
          <a:lstStyle/>
          <a:p>
            <a:pPr algn="ctr">
              <a:defRPr/>
            </a:pPr>
            <a:r>
              <a:rPr lang="en-US" sz="4800" b="1" dirty="0">
                <a:solidFill>
                  <a:schemeClr val="bg1"/>
                </a:solidFill>
                <a:latin typeface="Arial"/>
                <a:cs typeface="Arial"/>
              </a:rPr>
              <a:t>Does it Work?</a:t>
            </a:r>
            <a:endParaRPr kumimoji="0" lang="en-US" sz="4800" b="1" i="0" u="none" strike="noStrike" kern="1200" cap="none" spc="-20" normalizeH="0" baseline="0" noProof="0" dirty="0">
              <a:ln>
                <a:noFill/>
              </a:ln>
              <a:solidFill>
                <a:schemeClr val="bg1"/>
              </a:solidFill>
              <a:effectLst/>
              <a:uLnTx/>
              <a:uFillTx/>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852010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7F9458-4E1E-AEB0-2EE2-A8F324F5C1A7}"/>
              </a:ext>
            </a:extLst>
          </p:cNvPr>
          <p:cNvPicPr>
            <a:picLocks noChangeAspect="1"/>
          </p:cNvPicPr>
          <p:nvPr/>
        </p:nvPicPr>
        <p:blipFill rotWithShape="1">
          <a:blip r:embed="rId2"/>
          <a:srcRect l="60223" t="11519" r="12216" b="4472"/>
          <a:stretch/>
        </p:blipFill>
        <p:spPr>
          <a:xfrm>
            <a:off x="2190939" y="28284"/>
            <a:ext cx="7705932" cy="6606196"/>
          </a:xfrm>
          <a:prstGeom prst="rect">
            <a:avLst/>
          </a:prstGeom>
        </p:spPr>
      </p:pic>
    </p:spTree>
    <p:extLst>
      <p:ext uri="{BB962C8B-B14F-4D97-AF65-F5344CB8AC3E}">
        <p14:creationId xmlns:p14="http://schemas.microsoft.com/office/powerpoint/2010/main" val="29241752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EE1B87-D525-47BF-8533-E50BF3D1C8D3}"/>
              </a:ext>
            </a:extLst>
          </p:cNvPr>
          <p:cNvSpPr>
            <a:spLocks noGrp="1"/>
          </p:cNvSpPr>
          <p:nvPr>
            <p:ph type="title" idx="4294967295"/>
          </p:nvPr>
        </p:nvSpPr>
        <p:spPr>
          <a:xfrm>
            <a:off x="0" y="114300"/>
            <a:ext cx="12192000" cy="1117600"/>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3200" b="1" dirty="0">
                <a:latin typeface="+mj-lt"/>
              </a:rPr>
              <a:t>Initial Research Findings Across 18 Health Systems </a:t>
            </a:r>
            <a:br>
              <a:rPr lang="en-US" sz="3200" b="1" dirty="0">
                <a:latin typeface="+mj-lt"/>
              </a:rPr>
            </a:br>
            <a:r>
              <a:rPr lang="en-US" sz="3200" b="1" dirty="0">
                <a:latin typeface="+mj-lt"/>
              </a:rPr>
              <a:t>in the Veterans Health Administration</a:t>
            </a:r>
          </a:p>
        </p:txBody>
      </p:sp>
      <p:sp>
        <p:nvSpPr>
          <p:cNvPr id="2" name="Content Placeholder 1">
            <a:extLst>
              <a:ext uri="{FF2B5EF4-FFF2-40B4-BE49-F238E27FC236}">
                <a16:creationId xmlns:a16="http://schemas.microsoft.com/office/drawing/2014/main" id="{1906D0B9-32AB-4B08-AE21-5BA2FA7A4502}"/>
              </a:ext>
            </a:extLst>
          </p:cNvPr>
          <p:cNvSpPr>
            <a:spLocks noGrp="1"/>
          </p:cNvSpPr>
          <p:nvPr>
            <p:ph idx="4294967295"/>
          </p:nvPr>
        </p:nvSpPr>
        <p:spPr>
          <a:xfrm>
            <a:off x="0" y="1419007"/>
            <a:ext cx="12191999" cy="5323416"/>
          </a:xfrm>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800060" lvl="1" indent="-342882"/>
            <a:r>
              <a:rPr lang="en-US" sz="2400" dirty="0">
                <a:solidFill>
                  <a:schemeClr val="tx2"/>
                </a:solidFill>
                <a:latin typeface="+mj-lt"/>
                <a:ea typeface="Times New Roman" panose="02020603050405020304" pitchFamily="18" charset="0"/>
              </a:rPr>
              <a:t>For the Veterans: A three-fold reduction in opioid use, increased perception of care, engagement in their care and their selfcare, engagement in life, and decreased stress.  </a:t>
            </a:r>
            <a:endParaRPr lang="en-US" sz="2400" dirty="0">
              <a:solidFill>
                <a:schemeClr val="tx2"/>
              </a:solidFill>
              <a:latin typeface="+mj-lt"/>
              <a:ea typeface="Calibri" panose="020F0502020204030204" pitchFamily="34" charset="0"/>
            </a:endParaRPr>
          </a:p>
          <a:p>
            <a:pPr marL="800060" lvl="1" indent="-342882"/>
            <a:r>
              <a:rPr lang="en-US" sz="2400" dirty="0">
                <a:solidFill>
                  <a:schemeClr val="tx2"/>
                </a:solidFill>
                <a:latin typeface="+mj-lt"/>
                <a:ea typeface="Times New Roman" panose="02020603050405020304" pitchFamily="18" charset="0"/>
              </a:rPr>
              <a:t>For Employees: Decreased burnout, increased motivation, and reduction in resignations for physicians, nurses and other health services employees</a:t>
            </a:r>
            <a:endParaRPr lang="en-US" sz="2400" dirty="0">
              <a:solidFill>
                <a:schemeClr val="tx2"/>
              </a:solidFill>
              <a:latin typeface="+mj-lt"/>
              <a:ea typeface="Calibri" panose="020F0502020204030204" pitchFamily="34" charset="0"/>
            </a:endParaRPr>
          </a:p>
          <a:p>
            <a:pPr marL="800060" lvl="1" indent="-342882"/>
            <a:r>
              <a:rPr lang="en-US" sz="2400" dirty="0">
                <a:solidFill>
                  <a:schemeClr val="tx2"/>
                </a:solidFill>
                <a:latin typeface="+mj-lt"/>
                <a:ea typeface="Times New Roman" panose="02020603050405020304" pitchFamily="18" charset="0"/>
              </a:rPr>
              <a:t>For the Facilities: Increased hospital performance and increased ratings for patient-centered care </a:t>
            </a:r>
            <a:endParaRPr lang="en-US" sz="2400" dirty="0">
              <a:solidFill>
                <a:schemeClr val="tx2"/>
              </a:solidFill>
              <a:latin typeface="+mj-lt"/>
              <a:ea typeface="Calibri" panose="020F0502020204030204" pitchFamily="34" charset="0"/>
            </a:endParaRPr>
          </a:p>
          <a:p>
            <a:pPr marL="800060" lvl="1" indent="-342882"/>
            <a:r>
              <a:rPr lang="en-US" sz="2400" dirty="0">
                <a:solidFill>
                  <a:schemeClr val="tx2"/>
                </a:solidFill>
                <a:latin typeface="+mj-lt"/>
                <a:ea typeface="Times New Roman" panose="02020603050405020304" pitchFamily="18" charset="0"/>
              </a:rPr>
              <a:t>Outpatient costs: Smaller increases in pharmacy costs (4.3% vs 15.8%) with Veterans with chronic conditions and mental health conditions (3.5% vs 12.5%) </a:t>
            </a:r>
          </a:p>
          <a:p>
            <a:pPr lvl="1"/>
            <a:endParaRPr lang="en-US" sz="2800" dirty="0"/>
          </a:p>
        </p:txBody>
      </p:sp>
      <p:sp>
        <p:nvSpPr>
          <p:cNvPr id="4" name="TextBox 3">
            <a:extLst>
              <a:ext uri="{FF2B5EF4-FFF2-40B4-BE49-F238E27FC236}">
                <a16:creationId xmlns:a16="http://schemas.microsoft.com/office/drawing/2014/main" id="{5BBC5974-B535-42C3-A488-D33AFAA0C408}"/>
              </a:ext>
            </a:extLst>
          </p:cNvPr>
          <p:cNvSpPr txBox="1"/>
          <p:nvPr/>
        </p:nvSpPr>
        <p:spPr>
          <a:xfrm>
            <a:off x="316188" y="5737854"/>
            <a:ext cx="11712023" cy="800219"/>
          </a:xfrm>
          <a:prstGeom prst="rect">
            <a:avLst/>
          </a:prstGeom>
          <a:noFill/>
        </p:spPr>
        <p:txBody>
          <a:bodyPr wrap="square" rtlCol="0">
            <a:spAutoFit/>
          </a:bodyPr>
          <a:lstStyle/>
          <a:p>
            <a:pPr defTabSz="1219170">
              <a:defRPr/>
            </a:pPr>
            <a:r>
              <a:rPr lang="en-US" dirty="0" err="1"/>
              <a:t>Bokhour</a:t>
            </a:r>
            <a:r>
              <a:rPr lang="en-US" dirty="0"/>
              <a:t>, B., Hyde, J. et al., From patient outcomes to system change:  Evaluating the impact of VHA’s implementation of the Whole Health System of Care</a:t>
            </a:r>
            <a:r>
              <a:rPr lang="en-US" i="1" dirty="0"/>
              <a:t>.  Health Serv. Res. </a:t>
            </a:r>
            <a:r>
              <a:rPr lang="en-US" dirty="0"/>
              <a:t>2022: 1-13</a:t>
            </a:r>
            <a:r>
              <a:rPr lang="en-US" sz="1000" dirty="0"/>
              <a:t>.</a:t>
            </a:r>
          </a:p>
          <a:p>
            <a:pPr defTabSz="1219170">
              <a:defRPr/>
            </a:pPr>
            <a:endParaRPr lang="en-US" sz="1000" dirty="0">
              <a:solidFill>
                <a:srgbClr val="0070C0"/>
              </a:solidFill>
              <a:latin typeface="+mj-lt"/>
              <a:cs typeface="Arial"/>
              <a:sym typeface="Arial"/>
            </a:endParaRPr>
          </a:p>
        </p:txBody>
      </p:sp>
      <p:sp>
        <p:nvSpPr>
          <p:cNvPr id="5" name="Slide Number Placeholder 4">
            <a:extLst>
              <a:ext uri="{FF2B5EF4-FFF2-40B4-BE49-F238E27FC236}">
                <a16:creationId xmlns:a16="http://schemas.microsoft.com/office/drawing/2014/main" id="{47DE55E5-902B-43E4-A51F-599876A834DF}"/>
              </a:ext>
            </a:extLst>
          </p:cNvPr>
          <p:cNvSpPr>
            <a:spLocks noGrp="1"/>
          </p:cNvSpPr>
          <p:nvPr>
            <p:ph type="sldNum" idx="10"/>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defPPr>
              <a:defRPr lang="en-US"/>
            </a:defPPr>
            <a:lvl1pPr marL="0" lvl="0" algn="r" defTabSz="914400" rtl="0" eaLnBrk="1" latinLnBrk="0" hangingPunct="1">
              <a:buNone/>
              <a:defRPr sz="1333" kern="1200">
                <a:solidFill>
                  <a:schemeClr val="bg1"/>
                </a:solidFill>
                <a:latin typeface="+mn-lt"/>
                <a:ea typeface="+mn-ea"/>
                <a:cs typeface="+mn-cs"/>
              </a:defRPr>
            </a:lvl1pPr>
            <a:lvl2pPr marL="457200" lvl="1" algn="r" defTabSz="914400" rtl="0" eaLnBrk="1" latinLnBrk="0" hangingPunct="1">
              <a:buNone/>
              <a:defRPr sz="1333" kern="1200">
                <a:solidFill>
                  <a:schemeClr val="dk2"/>
                </a:solidFill>
                <a:latin typeface="+mn-lt"/>
                <a:ea typeface="+mn-ea"/>
                <a:cs typeface="+mn-cs"/>
              </a:defRPr>
            </a:lvl2pPr>
            <a:lvl3pPr marL="914400" lvl="2" algn="r" defTabSz="914400" rtl="0" eaLnBrk="1" latinLnBrk="0" hangingPunct="1">
              <a:buNone/>
              <a:defRPr sz="1333" kern="1200">
                <a:solidFill>
                  <a:schemeClr val="dk2"/>
                </a:solidFill>
                <a:latin typeface="+mn-lt"/>
                <a:ea typeface="+mn-ea"/>
                <a:cs typeface="+mn-cs"/>
              </a:defRPr>
            </a:lvl3pPr>
            <a:lvl4pPr marL="1371600" lvl="3" algn="r" defTabSz="914400" rtl="0" eaLnBrk="1" latinLnBrk="0" hangingPunct="1">
              <a:buNone/>
              <a:defRPr sz="1333" kern="1200">
                <a:solidFill>
                  <a:schemeClr val="dk2"/>
                </a:solidFill>
                <a:latin typeface="+mn-lt"/>
                <a:ea typeface="+mn-ea"/>
                <a:cs typeface="+mn-cs"/>
              </a:defRPr>
            </a:lvl4pPr>
            <a:lvl5pPr marL="1828800" lvl="4" algn="r" defTabSz="914400" rtl="0" eaLnBrk="1" latinLnBrk="0" hangingPunct="1">
              <a:buNone/>
              <a:defRPr sz="1333" kern="1200">
                <a:solidFill>
                  <a:schemeClr val="dk2"/>
                </a:solidFill>
                <a:latin typeface="+mn-lt"/>
                <a:ea typeface="+mn-ea"/>
                <a:cs typeface="+mn-cs"/>
              </a:defRPr>
            </a:lvl5pPr>
            <a:lvl6pPr marL="2286000" lvl="5" algn="r" defTabSz="914400" rtl="0" eaLnBrk="1" latinLnBrk="0" hangingPunct="1">
              <a:buNone/>
              <a:defRPr sz="1333" kern="1200">
                <a:solidFill>
                  <a:schemeClr val="dk2"/>
                </a:solidFill>
                <a:latin typeface="+mn-lt"/>
                <a:ea typeface="+mn-ea"/>
                <a:cs typeface="+mn-cs"/>
              </a:defRPr>
            </a:lvl6pPr>
            <a:lvl7pPr marL="2743200" lvl="6" algn="r" defTabSz="914400" rtl="0" eaLnBrk="1" latinLnBrk="0" hangingPunct="1">
              <a:buNone/>
              <a:defRPr sz="1333" kern="1200">
                <a:solidFill>
                  <a:schemeClr val="dk2"/>
                </a:solidFill>
                <a:latin typeface="+mn-lt"/>
                <a:ea typeface="+mn-ea"/>
                <a:cs typeface="+mn-cs"/>
              </a:defRPr>
            </a:lvl7pPr>
            <a:lvl8pPr marL="3200400" lvl="7" algn="r" defTabSz="914400" rtl="0" eaLnBrk="1" latinLnBrk="0" hangingPunct="1">
              <a:buNone/>
              <a:defRPr sz="1333" kern="1200">
                <a:solidFill>
                  <a:schemeClr val="dk2"/>
                </a:solidFill>
                <a:latin typeface="+mn-lt"/>
                <a:ea typeface="+mn-ea"/>
                <a:cs typeface="+mn-cs"/>
              </a:defRPr>
            </a:lvl8pPr>
            <a:lvl9pPr marL="3657600" lvl="8" algn="r" defTabSz="914400" rtl="0" eaLnBrk="1" latinLnBrk="0" hangingPunct="1">
              <a:buNone/>
              <a:defRPr sz="1333" kern="1200">
                <a:solidFill>
                  <a:schemeClr val="dk2"/>
                </a:solidFill>
                <a:latin typeface="+mn-lt"/>
                <a:ea typeface="+mn-ea"/>
                <a:cs typeface="+mn-cs"/>
              </a:defRPr>
            </a:lvl9pPr>
          </a:lstStyle>
          <a:p>
            <a:pPr defTabSz="1219170">
              <a:buClr>
                <a:srgbClr val="000000"/>
              </a:buClr>
            </a:pPr>
            <a:fld id="{00000000-1234-1234-1234-123412341234}" type="slidenum">
              <a:rPr lang="en" smtClean="0"/>
              <a:pPr defTabSz="1219170">
                <a:buClr>
                  <a:srgbClr val="000000"/>
                </a:buClr>
              </a:pPr>
              <a:t>38</a:t>
            </a:fld>
            <a:endParaRPr lang="en" kern="0" dirty="0">
              <a:solidFill>
                <a:srgbClr val="19222C"/>
              </a:solidFill>
              <a:latin typeface="Arial"/>
              <a:cs typeface="Arial"/>
              <a:sym typeface="Arial"/>
            </a:endParaRPr>
          </a:p>
        </p:txBody>
      </p:sp>
    </p:spTree>
    <p:extLst>
      <p:ext uri="{BB962C8B-B14F-4D97-AF65-F5344CB8AC3E}">
        <p14:creationId xmlns:p14="http://schemas.microsoft.com/office/powerpoint/2010/main" val="42182284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B1CB7CA-ED23-C64E-BB7E-EF5D1E70B167}"/>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6DB2D9-BBD8-435B-B34A-9B8472CE273E}" type="slidenum">
              <a:rPr kumimoji="0" lang="en-US" sz="1000" b="0" i="0" u="none" strike="noStrike" kern="1200" cap="none" spc="0" normalizeH="0" baseline="0" noProof="0" smtClean="0">
                <a:ln>
                  <a:noFill/>
                </a:ln>
                <a:solidFill>
                  <a:srgbClr val="FFFFFF">
                    <a:lumMod val="75000"/>
                  </a:srgb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000" b="0" i="0" u="none" strike="noStrike" kern="1200" cap="none" spc="0" normalizeH="0" baseline="0" noProof="0" dirty="0">
              <a:ln>
                <a:noFill/>
              </a:ln>
              <a:solidFill>
                <a:srgbClr val="FFFFFF">
                  <a:lumMod val="75000"/>
                </a:srgbClr>
              </a:solidFill>
              <a:effectLst/>
              <a:uLnTx/>
              <a:uFillTx/>
              <a:latin typeface="Arial" panose="020B0604020202020204" pitchFamily="34" charset="0"/>
              <a:ea typeface="+mn-ea"/>
              <a:cs typeface="+mn-cs"/>
            </a:endParaRPr>
          </a:p>
        </p:txBody>
      </p:sp>
      <p:sp>
        <p:nvSpPr>
          <p:cNvPr id="4" name="Title 3"/>
          <p:cNvSpPr>
            <a:spLocks noGrp="1"/>
          </p:cNvSpPr>
          <p:nvPr>
            <p:ph type="title" idx="4294967295"/>
          </p:nvPr>
        </p:nvSpPr>
        <p:spPr>
          <a:xfrm>
            <a:off x="513790" y="319267"/>
            <a:ext cx="11117263" cy="600075"/>
          </a:xfrm>
          <a:prstGeom prst="rect">
            <a:avLst/>
          </a:prstGeom>
        </p:spPr>
        <p:txBody>
          <a:bodyPr>
            <a:noAutofit/>
          </a:bodyPr>
          <a:lstStyle/>
          <a:p>
            <a:pPr algn="ctr"/>
            <a:r>
              <a:rPr lang="en-US" dirty="0">
                <a:latin typeface="Arial"/>
                <a:cs typeface="Arial"/>
              </a:rPr>
              <a:t>Whole Health </a:t>
            </a:r>
            <a:r>
              <a:rPr lang="en-US" sz="2800" dirty="0">
                <a:latin typeface="Arial"/>
                <a:cs typeface="Arial"/>
              </a:rPr>
              <a:t>Outcomes </a:t>
            </a:r>
            <a:br>
              <a:rPr lang="en-US" sz="2800" dirty="0">
                <a:latin typeface="Arial"/>
                <a:cs typeface="Arial"/>
              </a:rPr>
            </a:br>
            <a:r>
              <a:rPr lang="en-US" sz="2800" dirty="0">
                <a:latin typeface="Arial"/>
                <a:cs typeface="Arial"/>
              </a:rPr>
              <a:t>across 18 V.A. Health Systems </a:t>
            </a:r>
          </a:p>
        </p:txBody>
      </p:sp>
      <p:sp>
        <p:nvSpPr>
          <p:cNvPr id="6" name="Rectangle 5">
            <a:extLst>
              <a:ext uri="{FF2B5EF4-FFF2-40B4-BE49-F238E27FC236}">
                <a16:creationId xmlns:a16="http://schemas.microsoft.com/office/drawing/2014/main" id="{0A922646-0718-4A51-A4A3-941811CB276A}"/>
              </a:ext>
            </a:extLst>
          </p:cNvPr>
          <p:cNvSpPr/>
          <p:nvPr/>
        </p:nvSpPr>
        <p:spPr>
          <a:xfrm>
            <a:off x="560946" y="1706641"/>
            <a:ext cx="11070107" cy="5201424"/>
          </a:xfrm>
          <a:prstGeom prst="rect">
            <a:avLst/>
          </a:prstGeom>
        </p:spPr>
        <p:txBody>
          <a:bodyPr wrap="square">
            <a:spAutoFit/>
          </a:bodyPr>
          <a:lstStyle/>
          <a:p>
            <a:pPr marL="800100" lvl="1" indent="-342900">
              <a:buFont typeface="Arial" panose="020B0604020202020204" pitchFamily="34" charset="0"/>
              <a:buChar char="•"/>
            </a:pPr>
            <a:r>
              <a:rPr lang="en-US" sz="2400" dirty="0">
                <a:solidFill>
                  <a:schemeClr val="tx2"/>
                </a:solidFill>
              </a:rPr>
              <a:t>There was a </a:t>
            </a:r>
            <a:r>
              <a:rPr lang="en-US" sz="2400" b="1" dirty="0">
                <a:solidFill>
                  <a:schemeClr val="tx2"/>
                </a:solidFill>
              </a:rPr>
              <a:t>threefold reduction in opioid use </a:t>
            </a:r>
            <a:r>
              <a:rPr lang="en-US" sz="2400" dirty="0">
                <a:solidFill>
                  <a:schemeClr val="tx2"/>
                </a:solidFill>
              </a:rPr>
              <a:t>among patients with chronic pain who used the Whole Health System services compared to those who did not  (38% decrease vs 11%)</a:t>
            </a:r>
          </a:p>
          <a:p>
            <a:pPr marL="800100" lvl="1" indent="-342900">
              <a:buFont typeface="Arial" panose="020B0604020202020204" pitchFamily="34" charset="0"/>
              <a:buChar char="•"/>
            </a:pPr>
            <a:endParaRPr lang="en-US" sz="2400" dirty="0">
              <a:solidFill>
                <a:schemeClr val="tx2"/>
              </a:solidFill>
            </a:endParaRPr>
          </a:p>
          <a:p>
            <a:pPr marL="800100" lvl="1" indent="-342900">
              <a:buFont typeface="Arial" panose="020B0604020202020204" pitchFamily="34" charset="0"/>
              <a:buChar char="•"/>
            </a:pPr>
            <a:endParaRPr lang="en-US" sz="2400" dirty="0">
              <a:solidFill>
                <a:schemeClr val="tx2"/>
              </a:solidFill>
            </a:endParaRPr>
          </a:p>
          <a:p>
            <a:pPr marL="800100" lvl="1" indent="-342900">
              <a:buFont typeface="Arial" panose="020B0604020202020204" pitchFamily="34" charset="0"/>
              <a:buChar char="•"/>
            </a:pPr>
            <a:r>
              <a:rPr lang="en-US" sz="2400" dirty="0">
                <a:solidFill>
                  <a:schemeClr val="tx2"/>
                </a:solidFill>
              </a:rPr>
              <a:t>Which group showed the greatest impact? </a:t>
            </a:r>
          </a:p>
          <a:p>
            <a:pPr marL="1257300" lvl="2" indent="-342900">
              <a:buFont typeface="Arial" panose="020B0604020202020204" pitchFamily="34" charset="0"/>
              <a:buChar char="•"/>
            </a:pPr>
            <a:r>
              <a:rPr lang="en-US" sz="2400" dirty="0">
                <a:solidFill>
                  <a:schemeClr val="tx2"/>
                </a:solidFill>
              </a:rPr>
              <a:t>The people focused on complementary and integrative services? </a:t>
            </a:r>
          </a:p>
          <a:p>
            <a:pPr marL="1257300" lvl="2" indent="-342900">
              <a:buFont typeface="Arial" panose="020B0604020202020204" pitchFamily="34" charset="0"/>
              <a:buChar char="•"/>
            </a:pPr>
            <a:r>
              <a:rPr lang="en-US" sz="2400" dirty="0">
                <a:solidFill>
                  <a:schemeClr val="tx2"/>
                </a:solidFill>
              </a:rPr>
              <a:t>The people focused on peer and coaching services?</a:t>
            </a:r>
          </a:p>
          <a:p>
            <a:pPr marL="1257300" lvl="2" indent="-342900">
              <a:buFont typeface="Arial" panose="020B0604020202020204" pitchFamily="34" charset="0"/>
              <a:buChar char="•"/>
            </a:pPr>
            <a:r>
              <a:rPr lang="en-US" sz="2400" dirty="0">
                <a:solidFill>
                  <a:schemeClr val="tx2"/>
                </a:solidFill>
              </a:rPr>
              <a:t>The people who did both?  </a:t>
            </a:r>
          </a:p>
          <a:p>
            <a:pPr marL="800100" lvl="1" indent="-342900">
              <a:buFont typeface="Arial" panose="020B0604020202020204" pitchFamily="34" charset="0"/>
              <a:buChar char="•"/>
            </a:pPr>
            <a:endParaRPr lang="en-US" sz="2400" dirty="0">
              <a:solidFill>
                <a:schemeClr val="tx2"/>
              </a:solidFill>
            </a:endParaRPr>
          </a:p>
          <a:p>
            <a:pPr lvl="1"/>
            <a:endParaRPr lang="en-US" sz="2400" dirty="0">
              <a:solidFill>
                <a:schemeClr val="tx2"/>
              </a:solidFill>
            </a:endParaRPr>
          </a:p>
          <a:p>
            <a:pPr marL="1714500" lvl="3" indent="-342900">
              <a:buFont typeface="Wingdings" panose="05000000000000000000" pitchFamily="2" charset="2"/>
              <a:buChar char="§"/>
            </a:pPr>
            <a:endParaRPr lang="en-US" sz="2400" i="1" dirty="0">
              <a:solidFill>
                <a:schemeClr val="tx2"/>
              </a:solidFill>
            </a:endParaRPr>
          </a:p>
          <a:p>
            <a:pPr marL="800100" lvl="1" indent="-342900">
              <a:buFont typeface="Wingdings" panose="05000000000000000000" pitchFamily="2" charset="2"/>
              <a:buChar char="§"/>
            </a:pPr>
            <a:endParaRPr lang="en-US" sz="2400" i="1" dirty="0">
              <a:solidFill>
                <a:schemeClr val="tx2"/>
              </a:solidFill>
            </a:endParaRPr>
          </a:p>
          <a:p>
            <a:pPr marL="342900" lvl="0" indent="-342900">
              <a:buFont typeface="Arial" panose="020B0604020202020204" pitchFamily="34" charset="0"/>
              <a:buChar char="•"/>
            </a:pPr>
            <a:endParaRPr lang="en-US" sz="2000" i="1" dirty="0">
              <a:solidFill>
                <a:schemeClr val="tx2"/>
              </a:solidFill>
            </a:endParaRPr>
          </a:p>
        </p:txBody>
      </p:sp>
      <p:sp>
        <p:nvSpPr>
          <p:cNvPr id="2" name="TextBox 1">
            <a:extLst>
              <a:ext uri="{FF2B5EF4-FFF2-40B4-BE49-F238E27FC236}">
                <a16:creationId xmlns:a16="http://schemas.microsoft.com/office/drawing/2014/main" id="{2F042AF8-89AF-02C2-AE5E-5D4655EA8385}"/>
              </a:ext>
            </a:extLst>
          </p:cNvPr>
          <p:cNvSpPr txBox="1"/>
          <p:nvPr/>
        </p:nvSpPr>
        <p:spPr>
          <a:xfrm>
            <a:off x="3987800" y="5707740"/>
            <a:ext cx="7897800" cy="523220"/>
          </a:xfrm>
          <a:prstGeom prst="rect">
            <a:avLst/>
          </a:prstGeom>
          <a:noFill/>
        </p:spPr>
        <p:txBody>
          <a:bodyPr wrap="square" rtlCol="0">
            <a:spAutoFit/>
          </a:bodyPr>
          <a:lstStyle/>
          <a:p>
            <a:r>
              <a:rPr lang="en-US" sz="1400" dirty="0" err="1"/>
              <a:t>Bokhour</a:t>
            </a:r>
            <a:r>
              <a:rPr lang="en-US" sz="1400" dirty="0"/>
              <a:t>, B., Hyde, J. et al., From patient outcomes to system change:  Evaluating the impact of VHA’s implementation of the Whole Health System of Care</a:t>
            </a:r>
            <a:r>
              <a:rPr lang="en-US" sz="1400" i="1" dirty="0"/>
              <a:t>.  Health Serv. Res. </a:t>
            </a:r>
            <a:r>
              <a:rPr lang="en-US" sz="1400" dirty="0"/>
              <a:t>2022: 1-13.</a:t>
            </a:r>
          </a:p>
        </p:txBody>
      </p:sp>
    </p:spTree>
    <p:extLst>
      <p:ext uri="{BB962C8B-B14F-4D97-AF65-F5344CB8AC3E}">
        <p14:creationId xmlns:p14="http://schemas.microsoft.com/office/powerpoint/2010/main" val="2884606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8722047A-5AD4-4A3C-A006-C2C8BD9E2A1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318" b="817"/>
          <a:stretch/>
        </p:blipFill>
        <p:spPr>
          <a:xfrm>
            <a:off x="1912191" y="431324"/>
            <a:ext cx="8346317" cy="5765697"/>
          </a:xfrm>
          <a:prstGeom prst="rect">
            <a:avLst/>
          </a:prstGeom>
        </p:spPr>
      </p:pic>
      <p:sp>
        <p:nvSpPr>
          <p:cNvPr id="4" name="Rectangle 3">
            <a:extLst>
              <a:ext uri="{FF2B5EF4-FFF2-40B4-BE49-F238E27FC236}">
                <a16:creationId xmlns:a16="http://schemas.microsoft.com/office/drawing/2014/main" id="{EF728206-4B5B-4CF0-9106-BDE8B501E487}"/>
              </a:ext>
            </a:extLst>
          </p:cNvPr>
          <p:cNvSpPr/>
          <p:nvPr/>
        </p:nvSpPr>
        <p:spPr>
          <a:xfrm>
            <a:off x="2043871" y="6179768"/>
            <a:ext cx="8598248" cy="338554"/>
          </a:xfrm>
          <a:prstGeom prst="rect">
            <a:avLst/>
          </a:prstGeom>
        </p:spPr>
        <p:txBody>
          <a:bodyPr wrap="square">
            <a:spAutoFit/>
          </a:bodyPr>
          <a:lstStyle/>
          <a:p>
            <a:r>
              <a:rPr lang="en-US" sz="1600" i="1" dirty="0">
                <a:hlinkClick r:id="rId4"/>
              </a:rPr>
              <a:t>https://ourworldindata.org/the-link-between-life-expectancy-and-health-spending-us-focus</a:t>
            </a:r>
            <a:endParaRPr lang="en-US" sz="1600" i="1" dirty="0"/>
          </a:p>
        </p:txBody>
      </p:sp>
    </p:spTree>
    <p:extLst>
      <p:ext uri="{BB962C8B-B14F-4D97-AF65-F5344CB8AC3E}">
        <p14:creationId xmlns:p14="http://schemas.microsoft.com/office/powerpoint/2010/main" val="16736092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A6D12-F79B-41C4-A1B5-36D78D234F8C}"/>
              </a:ext>
            </a:extLst>
          </p:cNvPr>
          <p:cNvSpPr>
            <a:spLocks noGrp="1"/>
          </p:cNvSpPr>
          <p:nvPr>
            <p:ph type="title"/>
          </p:nvPr>
        </p:nvSpPr>
        <p:spPr>
          <a:xfrm>
            <a:off x="1492202" y="232432"/>
            <a:ext cx="7093527" cy="1108364"/>
          </a:xfrm>
        </p:spPr>
        <p:txBody>
          <a:bodyPr>
            <a:normAutofit fontScale="90000"/>
          </a:bodyPr>
          <a:lstStyle/>
          <a:p>
            <a:pPr algn="ctr"/>
            <a:r>
              <a:rPr lang="en-US" sz="3600" dirty="0"/>
              <a:t>V.A. Whole Health Implementation Opioid Utilization</a:t>
            </a:r>
          </a:p>
        </p:txBody>
      </p:sp>
      <p:sp>
        <p:nvSpPr>
          <p:cNvPr id="4" name="Slide Number Placeholder 3">
            <a:extLst>
              <a:ext uri="{FF2B5EF4-FFF2-40B4-BE49-F238E27FC236}">
                <a16:creationId xmlns:a16="http://schemas.microsoft.com/office/drawing/2014/main" id="{721622FB-5D14-413D-A0FD-62DD5FD6769F}"/>
              </a:ext>
            </a:extLst>
          </p:cNvPr>
          <p:cNvSpPr>
            <a:spLocks noGrp="1"/>
          </p:cNvSpPr>
          <p:nvPr>
            <p:ph type="sldNum" sz="quarter" idx="12"/>
          </p:nvPr>
        </p:nvSpPr>
        <p:spPr/>
        <p:txBody>
          <a:bodyPr/>
          <a:lstStyle/>
          <a:p>
            <a:fld id="{747CD854-E7E0-DE4E-9DE5-7A774ADADDF1}" type="slidenum">
              <a:rPr lang="en-US" smtClean="0"/>
              <a:t>40</a:t>
            </a:fld>
            <a:endParaRPr lang="en-US" dirty="0"/>
          </a:p>
        </p:txBody>
      </p:sp>
      <p:pic>
        <p:nvPicPr>
          <p:cNvPr id="3" name="Picture 23">
            <a:extLst>
              <a:ext uri="{FF2B5EF4-FFF2-40B4-BE49-F238E27FC236}">
                <a16:creationId xmlns:a16="http://schemas.microsoft.com/office/drawing/2014/main" id="{59C92D39-0728-B120-25B6-4DE238ACD8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0372" y="1222615"/>
            <a:ext cx="10296248" cy="524002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95F860A7-481E-3F58-A27A-BA6CF1E4BC48}"/>
              </a:ext>
            </a:extLst>
          </p:cNvPr>
          <p:cNvSpPr>
            <a:spLocks noChangeArrowheads="1"/>
          </p:cNvSpPr>
          <p:nvPr/>
        </p:nvSpPr>
        <p:spPr bwMode="auto">
          <a:xfrm>
            <a:off x="1207328" y="6185415"/>
            <a:ext cx="798712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en-US" altLang="en-US" sz="1600" i="0" u="none"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rPr>
              <a:t>Change in opioid use by WH user category for Veterans with chronic pain (n=114,357)</a:t>
            </a:r>
            <a:endParaRPr kumimoji="0" lang="en-US" altLang="en-US" sz="1600" i="0" u="none" strike="noStrike" cap="none" normalizeH="0" baseline="0" dirty="0">
              <a:ln>
                <a:noFill/>
              </a:ln>
              <a:effectLst/>
              <a:latin typeface="Arial" panose="020B0604020202020204" pitchFamily="34" charset="0"/>
            </a:endParaRPr>
          </a:p>
        </p:txBody>
      </p:sp>
      <p:sp>
        <p:nvSpPr>
          <p:cNvPr id="6" name="TextBox 5">
            <a:extLst>
              <a:ext uri="{FF2B5EF4-FFF2-40B4-BE49-F238E27FC236}">
                <a16:creationId xmlns:a16="http://schemas.microsoft.com/office/drawing/2014/main" id="{EFDC9060-7389-7F2B-C12B-04F46B29BBAB}"/>
              </a:ext>
            </a:extLst>
          </p:cNvPr>
          <p:cNvSpPr txBox="1"/>
          <p:nvPr/>
        </p:nvSpPr>
        <p:spPr>
          <a:xfrm>
            <a:off x="7684091" y="6561095"/>
            <a:ext cx="5903089" cy="307777"/>
          </a:xfrm>
          <a:prstGeom prst="rect">
            <a:avLst/>
          </a:prstGeom>
          <a:noFill/>
        </p:spPr>
        <p:txBody>
          <a:bodyPr wrap="square" rtlCol="0">
            <a:spAutoFit/>
          </a:bodyPr>
          <a:lstStyle/>
          <a:p>
            <a:r>
              <a:rPr lang="en-US" sz="1400" dirty="0"/>
              <a:t>Data Source: EPCC – Department of Veteran Affairs</a:t>
            </a:r>
          </a:p>
        </p:txBody>
      </p:sp>
    </p:spTree>
    <p:extLst>
      <p:ext uri="{BB962C8B-B14F-4D97-AF65-F5344CB8AC3E}">
        <p14:creationId xmlns:p14="http://schemas.microsoft.com/office/powerpoint/2010/main" val="33665199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C1CE5-AE27-C0DE-B0FB-0658CB97D404}"/>
              </a:ext>
            </a:extLst>
          </p:cNvPr>
          <p:cNvSpPr>
            <a:spLocks noGrp="1"/>
          </p:cNvSpPr>
          <p:nvPr>
            <p:ph type="title"/>
          </p:nvPr>
        </p:nvSpPr>
        <p:spPr>
          <a:xfrm>
            <a:off x="1326342" y="365126"/>
            <a:ext cx="7903383" cy="1108364"/>
          </a:xfrm>
        </p:spPr>
        <p:txBody>
          <a:bodyPr>
            <a:normAutofit/>
          </a:bodyPr>
          <a:lstStyle/>
          <a:p>
            <a:r>
              <a:rPr lang="en-US" dirty="0"/>
              <a:t>Where is the greatest Impact? </a:t>
            </a:r>
            <a:br>
              <a:rPr lang="en-US" dirty="0"/>
            </a:br>
            <a:r>
              <a:rPr lang="en-US" b="1" dirty="0">
                <a:solidFill>
                  <a:schemeClr val="bg2"/>
                </a:solidFill>
                <a:latin typeface="+mj-lt"/>
              </a:rPr>
              <a:t>Research Groups</a:t>
            </a:r>
            <a:endParaRPr lang="en-US" dirty="0"/>
          </a:p>
        </p:txBody>
      </p:sp>
      <p:sp>
        <p:nvSpPr>
          <p:cNvPr id="3" name="Content Placeholder 2">
            <a:extLst>
              <a:ext uri="{FF2B5EF4-FFF2-40B4-BE49-F238E27FC236}">
                <a16:creationId xmlns:a16="http://schemas.microsoft.com/office/drawing/2014/main" id="{22A524CA-DC65-595A-9E5B-35745EDE88AD}"/>
              </a:ext>
            </a:extLst>
          </p:cNvPr>
          <p:cNvSpPr>
            <a:spLocks noGrp="1"/>
          </p:cNvSpPr>
          <p:nvPr>
            <p:ph sz="half" idx="1"/>
          </p:nvPr>
        </p:nvSpPr>
        <p:spPr>
          <a:xfrm>
            <a:off x="600075" y="1384590"/>
            <a:ext cx="5572125" cy="4351338"/>
          </a:xfrm>
        </p:spPr>
        <p:txBody>
          <a:bodyPr/>
          <a:lstStyle/>
          <a:p>
            <a:pPr marL="342900" indent="-342900">
              <a:spcBef>
                <a:spcPts val="0"/>
              </a:spcBef>
              <a:defRPr/>
            </a:pPr>
            <a:endParaRPr kumimoji="0" lang="en-US" sz="800" b="1" i="0" u="none" strike="noStrike" kern="1200" cap="none" spc="0" normalizeH="0" baseline="0" noProof="0" dirty="0">
              <a:ln>
                <a:noFill/>
              </a:ln>
              <a:solidFill>
                <a:srgbClr val="00477D"/>
              </a:solidFill>
              <a:effectLst/>
              <a:uLnTx/>
              <a:uFillTx/>
              <a:latin typeface="Arial" panose="020B060402020202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srgbClr val="00477D"/>
                </a:solidFill>
                <a:effectLst/>
                <a:uLnTx/>
                <a:uFillTx/>
                <a:latin typeface="Arial" panose="020B0604020202020204"/>
                <a:ea typeface="+mn-ea"/>
                <a:cs typeface="+mn-cs"/>
              </a:rPr>
              <a:t>No Use: </a:t>
            </a:r>
            <a:r>
              <a:rPr lang="en-US" sz="2000" dirty="0">
                <a:solidFill>
                  <a:srgbClr val="00477D"/>
                </a:solidFill>
                <a:latin typeface="Arial" panose="020B0604020202020204"/>
              </a:rPr>
              <a:t>No Whole Health use</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a:ln>
                <a:noFill/>
              </a:ln>
              <a:solidFill>
                <a:srgbClr val="00477D"/>
              </a:solidFill>
              <a:effectLst/>
              <a:uLnTx/>
              <a:uFillTx/>
              <a:latin typeface="Arial" panose="020B060402020202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b="1" dirty="0">
                <a:solidFill>
                  <a:srgbClr val="00477D"/>
                </a:solidFill>
                <a:latin typeface="Arial" panose="020B0604020202020204"/>
              </a:rPr>
              <a:t>Single Use: </a:t>
            </a:r>
            <a:r>
              <a:rPr lang="en-US" sz="2000" dirty="0">
                <a:solidFill>
                  <a:srgbClr val="00477D"/>
                </a:solidFill>
                <a:latin typeface="Arial" panose="020B0604020202020204"/>
              </a:rPr>
              <a:t>1 Whole Health service</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a:ln>
                <a:noFill/>
              </a:ln>
              <a:solidFill>
                <a:srgbClr val="00477D"/>
              </a:solidFill>
              <a:effectLst/>
              <a:uLnTx/>
              <a:uFillTx/>
              <a:latin typeface="Arial" panose="020B060402020202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b="1" dirty="0">
                <a:solidFill>
                  <a:srgbClr val="00477D"/>
                </a:solidFill>
                <a:latin typeface="Arial" panose="020B0604020202020204"/>
              </a:rPr>
              <a:t>Any 2+ Use: </a:t>
            </a:r>
            <a:r>
              <a:rPr lang="en-US" sz="2000" dirty="0">
                <a:solidFill>
                  <a:srgbClr val="00477D"/>
                </a:solidFill>
                <a:latin typeface="Arial" panose="020B0604020202020204"/>
              </a:rPr>
              <a:t>More than 2 Whole Health services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a:ln>
                <a:noFill/>
              </a:ln>
              <a:solidFill>
                <a:srgbClr val="00477D"/>
              </a:solidFill>
              <a:effectLst/>
              <a:uLnTx/>
              <a:uFillTx/>
              <a:latin typeface="Arial" panose="020B060402020202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b="1" dirty="0">
                <a:solidFill>
                  <a:srgbClr val="00477D"/>
                </a:solidFill>
                <a:latin typeface="Arial" panose="020B0604020202020204"/>
              </a:rPr>
              <a:t>CIH Intensive: </a:t>
            </a:r>
          </a:p>
          <a:p>
            <a:pPr marL="914400" lvl="2" indent="0">
              <a:spcBef>
                <a:spcPts val="0"/>
              </a:spcBef>
              <a:buNone/>
              <a:defRPr/>
            </a:pPr>
            <a:r>
              <a:rPr lang="en-US" dirty="0">
                <a:solidFill>
                  <a:srgbClr val="00477D"/>
                </a:solidFill>
                <a:latin typeface="Arial" panose="020B0604020202020204"/>
              </a:rPr>
              <a:t>Any peer or coaching services; More than 4 Complementary and Integrative Health (CIH) services, including:</a:t>
            </a:r>
          </a:p>
          <a:p>
            <a:pPr marL="1371600" lvl="3">
              <a:lnSpc>
                <a:spcPct val="107000"/>
              </a:lnSpc>
              <a:spcBef>
                <a:spcPts val="0"/>
              </a:spcBef>
            </a:pPr>
            <a:r>
              <a:rPr lang="en-US" sz="1600" dirty="0">
                <a:solidFill>
                  <a:schemeClr val="tx2"/>
                </a:solidFill>
                <a:effectLst/>
              </a:rPr>
              <a:t>Chiropractic care, Massage, acupuncture &amp; Battlefield acupuncture, Yoga, Tai Chi, Meditation, Biofeedback, Guided Imagery, Hypnosis</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914400" lvl="2" indent="0">
              <a:spcBef>
                <a:spcPts val="0"/>
              </a:spcBef>
              <a:buNone/>
              <a:defRPr/>
            </a:pPr>
            <a:endParaRPr lang="en-US" dirty="0">
              <a:solidFill>
                <a:srgbClr val="00477D"/>
              </a:solidFill>
              <a:latin typeface="Arial" panose="020B0604020202020204"/>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a:ln>
                <a:noFill/>
              </a:ln>
              <a:solidFill>
                <a:srgbClr val="00477D"/>
              </a:solidFill>
              <a:effectLst/>
              <a:uLnTx/>
              <a:uFillTx/>
              <a:latin typeface="Arial" panose="020B0604020202020204"/>
              <a:ea typeface="+mn-ea"/>
              <a:cs typeface="+mn-cs"/>
            </a:endParaRPr>
          </a:p>
        </p:txBody>
      </p:sp>
      <p:sp>
        <p:nvSpPr>
          <p:cNvPr id="5" name="Content Placeholder 4">
            <a:extLst>
              <a:ext uri="{FF2B5EF4-FFF2-40B4-BE49-F238E27FC236}">
                <a16:creationId xmlns:a16="http://schemas.microsoft.com/office/drawing/2014/main" id="{65BF1C28-7722-BA2B-9DC5-EC0A56C993FE}"/>
              </a:ext>
            </a:extLst>
          </p:cNvPr>
          <p:cNvSpPr>
            <a:spLocks noGrp="1"/>
          </p:cNvSpPr>
          <p:nvPr>
            <p:ph sz="half" idx="2"/>
          </p:nvPr>
        </p:nvSpPr>
        <p:spPr>
          <a:xfrm>
            <a:off x="6096000" y="1690977"/>
            <a:ext cx="5181600" cy="4351338"/>
          </a:xfrm>
        </p:spPr>
        <p:txBody>
          <a:bodyPr/>
          <a:lstStyle/>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b="1" dirty="0">
                <a:solidFill>
                  <a:srgbClr val="00477D"/>
                </a:solidFill>
                <a:latin typeface="Arial" panose="020B0604020202020204"/>
              </a:rPr>
              <a:t>Core WH Intensive: </a:t>
            </a:r>
          </a:p>
          <a:p>
            <a:pPr marL="914400" lvl="2" indent="0">
              <a:spcBef>
                <a:spcPts val="0"/>
              </a:spcBef>
              <a:buNone/>
              <a:defRPr/>
            </a:pPr>
            <a:r>
              <a:rPr kumimoji="0" lang="en-US" b="0" i="0" u="none" strike="noStrike" kern="1200" cap="none" spc="0" normalizeH="0" baseline="0" noProof="0" dirty="0">
                <a:ln>
                  <a:noFill/>
                </a:ln>
                <a:solidFill>
                  <a:srgbClr val="00477D"/>
                </a:solidFill>
                <a:effectLst/>
                <a:uLnTx/>
                <a:uFillTx/>
                <a:latin typeface="Arial" panose="020B0604020202020204"/>
                <a:ea typeface="+mn-ea"/>
                <a:cs typeface="+mn-cs"/>
              </a:rPr>
              <a:t>Any CIH service and 4+ peer or coaching services, including: </a:t>
            </a:r>
          </a:p>
          <a:p>
            <a:pPr marL="1371600" lvl="3">
              <a:lnSpc>
                <a:spcPct val="107000"/>
              </a:lnSpc>
              <a:spcBef>
                <a:spcPts val="0"/>
              </a:spcBef>
            </a:pPr>
            <a:r>
              <a:rPr lang="en-US" sz="1600" dirty="0">
                <a:solidFill>
                  <a:schemeClr val="tx2"/>
                </a:solidFill>
                <a:effectLst/>
              </a:rPr>
              <a:t>Personal Health Planning</a:t>
            </a:r>
          </a:p>
          <a:p>
            <a:pPr marL="1371600" lvl="3">
              <a:lnSpc>
                <a:spcPct val="107000"/>
              </a:lnSpc>
              <a:spcBef>
                <a:spcPts val="0"/>
              </a:spcBef>
            </a:pPr>
            <a:r>
              <a:rPr lang="en-US" sz="1600" dirty="0">
                <a:solidFill>
                  <a:schemeClr val="tx2"/>
                </a:solidFill>
                <a:effectLst/>
              </a:rPr>
              <a:t>Peer-led Groups</a:t>
            </a:r>
          </a:p>
          <a:p>
            <a:pPr marL="1371600" lvl="3">
              <a:lnSpc>
                <a:spcPct val="107000"/>
              </a:lnSpc>
              <a:spcBef>
                <a:spcPts val="0"/>
              </a:spcBef>
            </a:pPr>
            <a:r>
              <a:rPr lang="en-US" sz="1600" dirty="0">
                <a:solidFill>
                  <a:schemeClr val="tx2"/>
                </a:solidFill>
                <a:effectLst/>
              </a:rPr>
              <a:t>Whole Health Coaching</a:t>
            </a:r>
          </a:p>
          <a:p>
            <a:pPr marL="1371600" lvl="3">
              <a:lnSpc>
                <a:spcPct val="107000"/>
              </a:lnSpc>
              <a:spcBef>
                <a:spcPts val="0"/>
              </a:spcBef>
            </a:pPr>
            <a:r>
              <a:rPr lang="en-US" sz="1600" dirty="0">
                <a:solidFill>
                  <a:schemeClr val="tx2"/>
                </a:solidFill>
                <a:effectLst/>
              </a:rPr>
              <a:t>Whole Health Educational Groups</a:t>
            </a:r>
            <a:endParaRPr kumimoji="0" lang="en-US" sz="1600" b="0" i="0" u="none" strike="noStrike" kern="1200" cap="none" spc="0" normalizeH="0" baseline="0" noProof="0" dirty="0">
              <a:ln>
                <a:noFill/>
              </a:ln>
              <a:solidFill>
                <a:srgbClr val="00477D"/>
              </a:solidFill>
              <a:effectLst/>
              <a:uLnTx/>
              <a:uFillTx/>
              <a:latin typeface="Arial" panose="020B060402020202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a:ln>
                <a:noFill/>
              </a:ln>
              <a:solidFill>
                <a:srgbClr val="00477D"/>
              </a:solidFill>
              <a:effectLst/>
              <a:uLnTx/>
              <a:uFillTx/>
              <a:latin typeface="Arial" panose="020B060402020202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b="1" dirty="0">
                <a:solidFill>
                  <a:srgbClr val="00477D"/>
                </a:solidFill>
                <a:latin typeface="Arial" panose="020B0604020202020204"/>
              </a:rPr>
              <a:t>Comprehensive WH: </a:t>
            </a:r>
          </a:p>
          <a:p>
            <a:pPr marL="914400" lvl="2" indent="0">
              <a:spcBef>
                <a:spcPts val="0"/>
              </a:spcBef>
              <a:buNone/>
              <a:defRPr/>
            </a:pPr>
            <a:r>
              <a:rPr kumimoji="0" lang="en-US" b="0" i="0" u="none" strike="noStrike" kern="1200" cap="none" spc="0" normalizeH="0" baseline="0" noProof="0" dirty="0">
                <a:ln>
                  <a:noFill/>
                </a:ln>
                <a:solidFill>
                  <a:srgbClr val="00477D"/>
                </a:solidFill>
                <a:effectLst/>
                <a:uLnTx/>
                <a:uFillTx/>
                <a:latin typeface="Arial" panose="020B0604020202020204"/>
                <a:ea typeface="+mn-ea"/>
                <a:cs typeface="+mn-cs"/>
              </a:rPr>
              <a:t>More than 8 Whole Health services:</a:t>
            </a:r>
          </a:p>
          <a:p>
            <a:pPr marL="1371600" lvl="3">
              <a:lnSpc>
                <a:spcPct val="107000"/>
              </a:lnSpc>
              <a:spcBef>
                <a:spcPts val="0"/>
              </a:spcBef>
            </a:pPr>
            <a:r>
              <a:rPr kumimoji="0" lang="en-US" sz="1600" b="0" i="0" u="none" strike="noStrike" kern="1200" cap="none" spc="0" normalizeH="0" baseline="0" noProof="0" dirty="0">
                <a:ln>
                  <a:noFill/>
                </a:ln>
                <a:solidFill>
                  <a:srgbClr val="00477D"/>
                </a:solidFill>
                <a:effectLst/>
                <a:uLnTx/>
                <a:uFillTx/>
                <a:latin typeface="Arial" panose="020B0604020202020204"/>
                <a:ea typeface="+mn-ea"/>
                <a:cs typeface="+mn-cs"/>
              </a:rPr>
              <a:t>2+ peer or coaching services </a:t>
            </a:r>
          </a:p>
          <a:p>
            <a:pPr marL="1371600" lvl="3">
              <a:lnSpc>
                <a:spcPct val="107000"/>
              </a:lnSpc>
              <a:spcBef>
                <a:spcPts val="0"/>
              </a:spcBef>
            </a:pPr>
            <a:r>
              <a:rPr kumimoji="0" lang="en-US" sz="1600" b="0" i="0" u="none" strike="noStrike" kern="1200" cap="none" spc="0" normalizeH="0" baseline="0" noProof="0" dirty="0">
                <a:ln>
                  <a:noFill/>
                </a:ln>
                <a:solidFill>
                  <a:srgbClr val="00477D"/>
                </a:solidFill>
                <a:effectLst/>
                <a:uLnTx/>
                <a:uFillTx/>
                <a:latin typeface="Arial" panose="020B0604020202020204"/>
                <a:ea typeface="+mn-ea"/>
                <a:cs typeface="+mn-cs"/>
              </a:rPr>
              <a:t>2+ CIH services</a:t>
            </a:r>
          </a:p>
          <a:p>
            <a:endParaRPr lang="en-US" dirty="0"/>
          </a:p>
        </p:txBody>
      </p:sp>
      <p:sp>
        <p:nvSpPr>
          <p:cNvPr id="4" name="Slide Number Placeholder 3">
            <a:extLst>
              <a:ext uri="{FF2B5EF4-FFF2-40B4-BE49-F238E27FC236}">
                <a16:creationId xmlns:a16="http://schemas.microsoft.com/office/drawing/2014/main" id="{328692FC-1E4C-7242-29CD-953A3C35A7B2}"/>
              </a:ext>
            </a:extLst>
          </p:cNvPr>
          <p:cNvSpPr>
            <a:spLocks noGrp="1"/>
          </p:cNvSpPr>
          <p:nvPr>
            <p:ph type="sldNum" sz="quarter" idx="12"/>
          </p:nvPr>
        </p:nvSpPr>
        <p:spPr/>
        <p:txBody>
          <a:bodyPr/>
          <a:lstStyle/>
          <a:p>
            <a:fld id="{747CD854-E7E0-DE4E-9DE5-7A774ADADDF1}" type="slidenum">
              <a:rPr lang="en-US" smtClean="0"/>
              <a:t>41</a:t>
            </a:fld>
            <a:endParaRPr lang="en-US"/>
          </a:p>
        </p:txBody>
      </p:sp>
    </p:spTree>
    <p:extLst>
      <p:ext uri="{BB962C8B-B14F-4D97-AF65-F5344CB8AC3E}">
        <p14:creationId xmlns:p14="http://schemas.microsoft.com/office/powerpoint/2010/main" val="5339654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A524CA-DC65-595A-9E5B-35745EDE88AD}"/>
              </a:ext>
            </a:extLst>
          </p:cNvPr>
          <p:cNvSpPr>
            <a:spLocks noGrp="1"/>
          </p:cNvSpPr>
          <p:nvPr>
            <p:ph idx="1"/>
          </p:nvPr>
        </p:nvSpPr>
        <p:spPr>
          <a:xfrm>
            <a:off x="326572" y="619760"/>
            <a:ext cx="11277600" cy="5171440"/>
          </a:xfrm>
        </p:spPr>
        <p:txBody>
          <a:bodyPr>
            <a:normAutofit fontScale="92500" lnSpcReduction="20000"/>
          </a:bodyPr>
          <a:lstStyle/>
          <a:p>
            <a:pPr marL="0" indent="0" algn="ctr">
              <a:buNone/>
            </a:pPr>
            <a:r>
              <a:rPr lang="en-US" sz="4000" dirty="0">
                <a:solidFill>
                  <a:schemeClr val="accent2">
                    <a:lumMod val="50000"/>
                  </a:schemeClr>
                </a:solidFill>
              </a:rPr>
              <a:t>The good news:  </a:t>
            </a:r>
          </a:p>
          <a:p>
            <a:pPr marL="0" indent="0" algn="ctr">
              <a:buNone/>
            </a:pPr>
            <a:endParaRPr lang="en-US" sz="4000" dirty="0">
              <a:solidFill>
                <a:schemeClr val="accent2">
                  <a:lumMod val="50000"/>
                </a:schemeClr>
              </a:solidFill>
            </a:endParaRPr>
          </a:p>
          <a:p>
            <a:pPr marL="0" indent="0" algn="ctr">
              <a:buNone/>
            </a:pPr>
            <a:r>
              <a:rPr lang="en-US" sz="4000" dirty="0">
                <a:solidFill>
                  <a:schemeClr val="accent2">
                    <a:lumMod val="50000"/>
                  </a:schemeClr>
                </a:solidFill>
              </a:rPr>
              <a:t>Whole health approaches such as peer programs </a:t>
            </a:r>
          </a:p>
          <a:p>
            <a:pPr marL="0" indent="0" algn="ctr">
              <a:buNone/>
            </a:pPr>
            <a:r>
              <a:rPr lang="en-US" sz="4000" dirty="0">
                <a:solidFill>
                  <a:schemeClr val="accent2">
                    <a:lumMod val="50000"/>
                  </a:schemeClr>
                </a:solidFill>
              </a:rPr>
              <a:t>do not need to be </a:t>
            </a:r>
          </a:p>
          <a:p>
            <a:pPr marL="0" indent="0" algn="ctr">
              <a:buNone/>
            </a:pPr>
            <a:r>
              <a:rPr lang="en-US" sz="4000" dirty="0">
                <a:solidFill>
                  <a:schemeClr val="accent2">
                    <a:lumMod val="50000"/>
                  </a:schemeClr>
                </a:solidFill>
              </a:rPr>
              <a:t>within the clinical setting. </a:t>
            </a:r>
          </a:p>
          <a:p>
            <a:pPr marL="0" indent="0" algn="ctr">
              <a:buNone/>
            </a:pPr>
            <a:endParaRPr lang="en-US" sz="4000" dirty="0">
              <a:solidFill>
                <a:schemeClr val="accent2">
                  <a:lumMod val="50000"/>
                </a:schemeClr>
              </a:solidFill>
            </a:endParaRPr>
          </a:p>
          <a:p>
            <a:pPr marL="0" indent="0" algn="ctr">
              <a:buNone/>
            </a:pPr>
            <a:r>
              <a:rPr lang="en-US" sz="4000" dirty="0">
                <a:solidFill>
                  <a:schemeClr val="accent2">
                    <a:lumMod val="50000"/>
                  </a:schemeClr>
                </a:solidFill>
              </a:rPr>
              <a:t>We believe they are best offered where people </a:t>
            </a:r>
          </a:p>
          <a:p>
            <a:pPr marL="0" indent="0" algn="ctr">
              <a:buNone/>
            </a:pPr>
            <a:r>
              <a:rPr lang="en-US" sz="4000" dirty="0">
                <a:solidFill>
                  <a:schemeClr val="accent2">
                    <a:lumMod val="50000"/>
                  </a:schemeClr>
                </a:solidFill>
              </a:rPr>
              <a:t>live, work, and learn.</a:t>
            </a:r>
          </a:p>
        </p:txBody>
      </p:sp>
      <p:sp>
        <p:nvSpPr>
          <p:cNvPr id="4" name="Slide Number Placeholder 3">
            <a:extLst>
              <a:ext uri="{FF2B5EF4-FFF2-40B4-BE49-F238E27FC236}">
                <a16:creationId xmlns:a16="http://schemas.microsoft.com/office/drawing/2014/main" id="{328692FC-1E4C-7242-29CD-953A3C35A7B2}"/>
              </a:ext>
            </a:extLst>
          </p:cNvPr>
          <p:cNvSpPr>
            <a:spLocks noGrp="1"/>
          </p:cNvSpPr>
          <p:nvPr>
            <p:ph type="sldNum" sz="quarter" idx="12"/>
          </p:nvPr>
        </p:nvSpPr>
        <p:spPr/>
        <p:txBody>
          <a:bodyPr/>
          <a:lstStyle/>
          <a:p>
            <a:fld id="{747CD854-E7E0-DE4E-9DE5-7A774ADADDF1}" type="slidenum">
              <a:rPr lang="en-US" smtClean="0"/>
              <a:t>42</a:t>
            </a:fld>
            <a:endParaRPr lang="en-US"/>
          </a:p>
        </p:txBody>
      </p:sp>
    </p:spTree>
    <p:extLst>
      <p:ext uri="{BB962C8B-B14F-4D97-AF65-F5344CB8AC3E}">
        <p14:creationId xmlns:p14="http://schemas.microsoft.com/office/powerpoint/2010/main" val="26487409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EF823296-DB1F-49BA-AF30-87A58FA77F2D}"/>
              </a:ext>
            </a:extLst>
          </p:cNvPr>
          <p:cNvSpPr txBox="1"/>
          <p:nvPr/>
        </p:nvSpPr>
        <p:spPr>
          <a:xfrm>
            <a:off x="2109867" y="2514740"/>
            <a:ext cx="2467436" cy="553994"/>
          </a:xfrm>
          <a:prstGeom prst="rect">
            <a:avLst/>
          </a:prstGeom>
          <a:noFill/>
        </p:spPr>
        <p:txBody>
          <a:bodyPr wrap="square" lIns="121917" tIns="60958" rIns="121917" bIns="60958"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52 year old Male</a:t>
            </a:r>
          </a:p>
        </p:txBody>
      </p:sp>
      <p:sp>
        <p:nvSpPr>
          <p:cNvPr id="2" name="Content Placeholder 1"/>
          <p:cNvSpPr>
            <a:spLocks noGrp="1"/>
          </p:cNvSpPr>
          <p:nvPr>
            <p:ph idx="1"/>
          </p:nvPr>
        </p:nvSpPr>
        <p:spPr>
          <a:prstGeom prst="rect">
            <a:avLst/>
          </a:prstGeom>
        </p:spPr>
        <p:txBody>
          <a:bodyPr>
            <a:normAutofit/>
          </a:bodyPr>
          <a:lstStyle/>
          <a:p>
            <a:pPr>
              <a:defRPr/>
            </a:pPr>
            <a:endParaRPr lang="en-US" dirty="0">
              <a:latin typeface="Arial" panose="020B0604020202020204" pitchFamily="34" charset="0"/>
              <a:cs typeface="Arial" panose="020B0604020202020204" pitchFamily="34" charset="0"/>
            </a:endParaRPr>
          </a:p>
          <a:p>
            <a:pPr marL="0" indent="0">
              <a:buNone/>
            </a:pPr>
            <a:r>
              <a:rPr lang="en-US" dirty="0"/>
              <a:t>			</a:t>
            </a:r>
          </a:p>
        </p:txBody>
      </p:sp>
      <p:sp>
        <p:nvSpPr>
          <p:cNvPr id="9" name="Content Placeholder 2">
            <a:extLst>
              <a:ext uri="{FF2B5EF4-FFF2-40B4-BE49-F238E27FC236}">
                <a16:creationId xmlns:a16="http://schemas.microsoft.com/office/drawing/2014/main" id="{678D34AA-D61F-4079-B6A5-15478885DB1D}"/>
              </a:ext>
            </a:extLst>
          </p:cNvPr>
          <p:cNvSpPr txBox="1">
            <a:spLocks/>
          </p:cNvSpPr>
          <p:nvPr/>
        </p:nvSpPr>
        <p:spPr>
          <a:xfrm>
            <a:off x="609600" y="1129554"/>
            <a:ext cx="10972800" cy="4996612"/>
          </a:xfrm>
          <a:prstGeom prst="rect">
            <a:avLst/>
          </a:prstGeom>
        </p:spPr>
        <p:txBody>
          <a:bodyPr>
            <a:normAutofit/>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ＭＳ Ｐゴシック"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20000"/>
              </a:spcBef>
              <a:spcAft>
                <a:spcPct val="0"/>
              </a:spcAft>
              <a:buClrTx/>
              <a:buSzTx/>
              <a:buFont typeface="Arial" charset="0"/>
              <a:buNone/>
              <a:tabLst/>
              <a:defRPr/>
            </a:pPr>
            <a:endParaRPr kumimoji="0" lang="en-US" sz="3300" b="0" i="0" u="none" strike="noStrike" kern="1200" cap="none" spc="0" normalizeH="0" baseline="0" noProof="0" dirty="0">
              <a:ln>
                <a:noFill/>
              </a:ln>
              <a:solidFill>
                <a:prstClr val="black"/>
              </a:solidFill>
              <a:effectLst/>
              <a:uLnTx/>
              <a:uFillTx/>
              <a:latin typeface="Calibri"/>
              <a:ea typeface="ヒラギノ角ゴ Pro W3" charset="-128"/>
            </a:endParaRPr>
          </a:p>
        </p:txBody>
      </p:sp>
      <p:sp>
        <p:nvSpPr>
          <p:cNvPr id="8" name="Rounded Rectangular Callout 8">
            <a:extLst>
              <a:ext uri="{FF2B5EF4-FFF2-40B4-BE49-F238E27FC236}">
                <a16:creationId xmlns:a16="http://schemas.microsoft.com/office/drawing/2014/main" id="{1FEFECEE-0E6D-41C2-A309-105B59EFD60C}"/>
              </a:ext>
            </a:extLst>
          </p:cNvPr>
          <p:cNvSpPr/>
          <p:nvPr/>
        </p:nvSpPr>
        <p:spPr>
          <a:xfrm>
            <a:off x="2779302" y="3479427"/>
            <a:ext cx="6459036" cy="2210868"/>
          </a:xfrm>
          <a:prstGeom prst="wedgeRoundRectCallout">
            <a:avLst>
              <a:gd name="adj1" fmla="val -8290"/>
              <a:gd name="adj2" fmla="val 64388"/>
              <a:gd name="adj3" fmla="val 1666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 used to drive over the Mississippi River Bridge, to Jefferson Barracks VA, and think about jumping every time.  The whole health system has helped me explore my purpose, find ways to use nutrition to reduce my pain, and use </a:t>
            </a:r>
            <a:r>
              <a:rPr kumimoji="0" lang="en-US" sz="18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iRest</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and Tai Chi to get moving again. Now I drive over that bridge and think about tomorrow…. I have hope”</a:t>
            </a:r>
          </a:p>
        </p:txBody>
      </p:sp>
      <p:sp>
        <p:nvSpPr>
          <p:cNvPr id="10" name="Rounded Rectangular Callout 4">
            <a:extLst>
              <a:ext uri="{FF2B5EF4-FFF2-40B4-BE49-F238E27FC236}">
                <a16:creationId xmlns:a16="http://schemas.microsoft.com/office/drawing/2014/main" id="{4AB18489-4B16-48F9-9C81-92374426A04F}"/>
              </a:ext>
            </a:extLst>
          </p:cNvPr>
          <p:cNvSpPr/>
          <p:nvPr/>
        </p:nvSpPr>
        <p:spPr>
          <a:xfrm>
            <a:off x="203200" y="434276"/>
            <a:ext cx="4690347" cy="2210868"/>
          </a:xfrm>
          <a:prstGeom prst="wedgeRoundRectCallout">
            <a:avLst>
              <a:gd name="adj1" fmla="val -8261"/>
              <a:gd name="adj2" fmla="val 68782"/>
              <a:gd name="adj3" fmla="val 1666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“Whole Health began my journey to joy, I am a changed person.  I no longer need my cane.  The Whole Health group has become my family.  My neurologist says he doesn’t need to see me anymore!” </a:t>
            </a:r>
          </a:p>
        </p:txBody>
      </p:sp>
      <p:sp>
        <p:nvSpPr>
          <p:cNvPr id="11" name="Rounded Rectangular Callout 6">
            <a:extLst>
              <a:ext uri="{FF2B5EF4-FFF2-40B4-BE49-F238E27FC236}">
                <a16:creationId xmlns:a16="http://schemas.microsoft.com/office/drawing/2014/main" id="{19FA636C-3E93-440C-A4DA-69A05A0224AD}"/>
              </a:ext>
            </a:extLst>
          </p:cNvPr>
          <p:cNvSpPr/>
          <p:nvPr/>
        </p:nvSpPr>
        <p:spPr>
          <a:xfrm>
            <a:off x="6008820" y="434276"/>
            <a:ext cx="5573580" cy="2210868"/>
          </a:xfrm>
          <a:prstGeom prst="wedgeRoundRectCallout">
            <a:avLst>
              <a:gd name="adj1" fmla="val -8305"/>
              <a:gd name="adj2" fmla="val 66688"/>
              <a:gd name="adj3" fmla="val 16667"/>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lIns="121917" tIns="60958" rIns="121917" bIns="6095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 have lost 33 pounds.  I go to FIT class, nutrition class, Battle-field acupuncture, and regular acupuncture. My wife says I have a positive attitude now! And my diabetes is under control, blood pressure down and lipids good.  I see my primary care doctor much less”</a:t>
            </a:r>
          </a:p>
        </p:txBody>
      </p:sp>
      <p:sp>
        <p:nvSpPr>
          <p:cNvPr id="12" name="TextBox 11">
            <a:extLst>
              <a:ext uri="{FF2B5EF4-FFF2-40B4-BE49-F238E27FC236}">
                <a16:creationId xmlns:a16="http://schemas.microsoft.com/office/drawing/2014/main" id="{70F1AE10-E01C-4C58-AEAD-79A84522C689}"/>
              </a:ext>
            </a:extLst>
          </p:cNvPr>
          <p:cNvSpPr txBox="1"/>
          <p:nvPr/>
        </p:nvSpPr>
        <p:spPr>
          <a:xfrm>
            <a:off x="5449555" y="5513111"/>
            <a:ext cx="2844800" cy="553994"/>
          </a:xfrm>
          <a:prstGeom prst="rect">
            <a:avLst/>
          </a:prstGeom>
          <a:noFill/>
        </p:spPr>
        <p:txBody>
          <a:bodyPr wrap="square" lIns="121917" tIns="60958" rIns="121917" bIns="60958"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37 year old Female</a:t>
            </a:r>
          </a:p>
        </p:txBody>
      </p:sp>
      <p:sp>
        <p:nvSpPr>
          <p:cNvPr id="14" name="TextBox 13">
            <a:extLst>
              <a:ext uri="{FF2B5EF4-FFF2-40B4-BE49-F238E27FC236}">
                <a16:creationId xmlns:a16="http://schemas.microsoft.com/office/drawing/2014/main" id="{17640895-3011-4243-AB3A-9F612585C2FA}"/>
              </a:ext>
            </a:extLst>
          </p:cNvPr>
          <p:cNvSpPr txBox="1"/>
          <p:nvPr/>
        </p:nvSpPr>
        <p:spPr>
          <a:xfrm>
            <a:off x="8327850" y="2467364"/>
            <a:ext cx="2844800" cy="553994"/>
          </a:xfrm>
          <a:prstGeom prst="rect">
            <a:avLst/>
          </a:prstGeom>
          <a:noFill/>
        </p:spPr>
        <p:txBody>
          <a:bodyPr wrap="square" lIns="121917" tIns="60958" rIns="121917" bIns="60958"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71 year old Male</a:t>
            </a:r>
          </a:p>
        </p:txBody>
      </p:sp>
      <p:sp>
        <p:nvSpPr>
          <p:cNvPr id="3" name="Slide Number Placeholder 2">
            <a:extLst>
              <a:ext uri="{FF2B5EF4-FFF2-40B4-BE49-F238E27FC236}">
                <a16:creationId xmlns:a16="http://schemas.microsoft.com/office/drawing/2014/main" id="{3A70DBED-E9DF-4B25-A29C-F179B6F67D48}"/>
              </a:ext>
            </a:extLst>
          </p:cNvPr>
          <p:cNvSpPr>
            <a:spLocks noGrp="1"/>
          </p:cNvSpPr>
          <p:nvPr>
            <p:ph type="sldNum" sz="quarter" idx="12"/>
          </p:nvPr>
        </p:nvSpPr>
        <p:spPr/>
        <p:txBody>
          <a:bodyPr/>
          <a:lstStyle/>
          <a:p>
            <a:fld id="{A829F25A-84D3-4F9E-BD6A-3ADD05BBF9F6}" type="slidenum">
              <a:rPr lang="en-US" altLang="en-US" smtClean="0"/>
              <a:pPr/>
              <a:t>43</a:t>
            </a:fld>
            <a:endParaRPr lang="en-US" altLang="en-US" dirty="0"/>
          </a:p>
        </p:txBody>
      </p:sp>
    </p:spTree>
    <p:extLst>
      <p:ext uri="{BB962C8B-B14F-4D97-AF65-F5344CB8AC3E}">
        <p14:creationId xmlns:p14="http://schemas.microsoft.com/office/powerpoint/2010/main" val="304555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B0BED23-97B0-F649-A5C8-835CA3766059}"/>
              </a:ext>
            </a:extLst>
          </p:cNvPr>
          <p:cNvSpPr/>
          <p:nvPr/>
        </p:nvSpPr>
        <p:spPr>
          <a:xfrm>
            <a:off x="435980" y="2100451"/>
            <a:ext cx="10972800" cy="243143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4A90D491-89FC-D050-C7CE-9E41EC1CAB92}"/>
              </a:ext>
            </a:extLst>
          </p:cNvPr>
          <p:cNvSpPr txBox="1"/>
          <p:nvPr/>
        </p:nvSpPr>
        <p:spPr>
          <a:xfrm>
            <a:off x="1513840" y="947792"/>
            <a:ext cx="9438640" cy="4524315"/>
          </a:xfrm>
          <a:prstGeom prst="rect">
            <a:avLst/>
          </a:prstGeom>
          <a:noFill/>
        </p:spPr>
        <p:txBody>
          <a:bodyPr wrap="square">
            <a:spAutoFit/>
          </a:bodyPr>
          <a:lstStyle/>
          <a:p>
            <a:pPr algn="ctr"/>
            <a:r>
              <a:rPr lang="en-US" sz="4800" b="1" spc="-20" dirty="0">
                <a:solidFill>
                  <a:schemeClr val="bg1"/>
                </a:solidFill>
                <a:latin typeface="Arial"/>
                <a:cs typeface="Arial"/>
              </a:rPr>
              <a:t>This transformation will not be driven by healthcare systems alone.  </a:t>
            </a:r>
          </a:p>
          <a:p>
            <a:pPr algn="ctr"/>
            <a:endParaRPr lang="en-US" sz="4800" b="1" spc="-20" dirty="0">
              <a:solidFill>
                <a:schemeClr val="bg1"/>
              </a:solidFill>
              <a:latin typeface="Arial"/>
              <a:cs typeface="Arial"/>
            </a:endParaRPr>
          </a:p>
          <a:p>
            <a:pPr algn="ctr"/>
            <a:r>
              <a:rPr lang="en-US" sz="4800" b="1" spc="-20" dirty="0">
                <a:solidFill>
                  <a:schemeClr val="bg1"/>
                </a:solidFill>
                <a:latin typeface="Arial"/>
                <a:cs typeface="Arial"/>
              </a:rPr>
              <a:t>It will take a University with a bold, broad vision.</a:t>
            </a:r>
          </a:p>
        </p:txBody>
      </p:sp>
    </p:spTree>
    <p:extLst>
      <p:ext uri="{BB962C8B-B14F-4D97-AF65-F5344CB8AC3E}">
        <p14:creationId xmlns:p14="http://schemas.microsoft.com/office/powerpoint/2010/main" val="12806471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EE1B87-D525-47BF-8533-E50BF3D1C8D3}"/>
              </a:ext>
            </a:extLst>
          </p:cNvPr>
          <p:cNvSpPr>
            <a:spLocks noGrp="1"/>
          </p:cNvSpPr>
          <p:nvPr>
            <p:ph type="title"/>
          </p:nvPr>
        </p:nvSpPr>
        <p:spPr>
          <a:xfrm>
            <a:off x="152400" y="297006"/>
            <a:ext cx="11897360" cy="1015663"/>
          </a:xfrm>
        </p:spPr>
        <p:txBody>
          <a:bodyPr/>
          <a:lstStyle/>
          <a:p>
            <a:pPr algn="ctr"/>
            <a:r>
              <a:rPr lang="en-US" sz="3000" b="1" cap="none" dirty="0">
                <a:effectLst/>
              </a:rPr>
              <a:t>The Academic Consortium for Integrative Medicine and Health</a:t>
            </a:r>
          </a:p>
        </p:txBody>
      </p:sp>
      <p:sp>
        <p:nvSpPr>
          <p:cNvPr id="2" name="Content Placeholder 1">
            <a:extLst>
              <a:ext uri="{FF2B5EF4-FFF2-40B4-BE49-F238E27FC236}">
                <a16:creationId xmlns:a16="http://schemas.microsoft.com/office/drawing/2014/main" id="{1906D0B9-32AB-4B08-AE21-5BA2FA7A4502}"/>
              </a:ext>
            </a:extLst>
          </p:cNvPr>
          <p:cNvSpPr>
            <a:spLocks noGrp="1"/>
          </p:cNvSpPr>
          <p:nvPr>
            <p:ph idx="4294967295"/>
          </p:nvPr>
        </p:nvSpPr>
        <p:spPr>
          <a:xfrm>
            <a:off x="537457" y="1205214"/>
            <a:ext cx="11117082" cy="4987242"/>
          </a:xfrm>
        </p:spPr>
        <p:txBody>
          <a:bodyPr>
            <a:normAutofit/>
          </a:bodyPr>
          <a:lstStyle/>
          <a:p>
            <a:r>
              <a:rPr lang="en-US" sz="2800" dirty="0">
                <a:solidFill>
                  <a:schemeClr val="tx1"/>
                </a:solidFill>
              </a:rPr>
              <a:t>Began in 1999 with 8 academic medical institutions</a:t>
            </a:r>
          </a:p>
          <a:p>
            <a:pPr lvl="2"/>
            <a:r>
              <a:rPr lang="en-US" sz="2800" dirty="0"/>
              <a:t>Duke, Harvard, Stanford, UCSF, U of Arizona, U of Maryland, U of Massachusetts, U of Minnesota</a:t>
            </a:r>
          </a:p>
          <a:p>
            <a:pPr lvl="1"/>
            <a:endParaRPr lang="en-US" sz="2800" dirty="0">
              <a:solidFill>
                <a:schemeClr val="tx1"/>
              </a:solidFill>
            </a:endParaRPr>
          </a:p>
          <a:p>
            <a:r>
              <a:rPr lang="en-US" sz="2800" dirty="0"/>
              <a:t>Now more than 75 academic medical centers and health systems</a:t>
            </a:r>
          </a:p>
          <a:p>
            <a:endParaRPr lang="en-US" sz="2800" dirty="0"/>
          </a:p>
          <a:p>
            <a:r>
              <a:rPr lang="en-US" sz="2800" dirty="0"/>
              <a:t>But where is the leadership outside of the academic medical centers???</a:t>
            </a:r>
          </a:p>
          <a:p>
            <a:endParaRPr lang="en-US" sz="2800" dirty="0">
              <a:solidFill>
                <a:schemeClr val="tx1"/>
              </a:solidFill>
            </a:endParaRPr>
          </a:p>
          <a:p>
            <a:endParaRPr lang="en-US" sz="2800" dirty="0">
              <a:solidFill>
                <a:schemeClr val="tx1"/>
              </a:solidFill>
            </a:endParaRPr>
          </a:p>
        </p:txBody>
      </p:sp>
      <p:pic>
        <p:nvPicPr>
          <p:cNvPr id="4" name="Picture 3" descr="A picture containing food, drawing&#10;&#10;Description automatically generated">
            <a:extLst>
              <a:ext uri="{FF2B5EF4-FFF2-40B4-BE49-F238E27FC236}">
                <a16:creationId xmlns:a16="http://schemas.microsoft.com/office/drawing/2014/main" id="{99EC49C4-EE63-4192-A23D-4DB8510A5B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603" y="6528233"/>
            <a:ext cx="1387976" cy="215565"/>
          </a:xfrm>
          <a:prstGeom prst="rect">
            <a:avLst/>
          </a:prstGeom>
        </p:spPr>
      </p:pic>
    </p:spTree>
    <p:extLst>
      <p:ext uri="{BB962C8B-B14F-4D97-AF65-F5344CB8AC3E}">
        <p14:creationId xmlns:p14="http://schemas.microsoft.com/office/powerpoint/2010/main" val="15275319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B0BED23-97B0-F649-A5C8-835CA3766059}"/>
              </a:ext>
            </a:extLst>
          </p:cNvPr>
          <p:cNvSpPr/>
          <p:nvPr/>
        </p:nvSpPr>
        <p:spPr>
          <a:xfrm>
            <a:off x="435980" y="2100451"/>
            <a:ext cx="10972800" cy="243143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4A90D491-89FC-D050-C7CE-9E41EC1CAB92}"/>
              </a:ext>
            </a:extLst>
          </p:cNvPr>
          <p:cNvSpPr txBox="1"/>
          <p:nvPr/>
        </p:nvSpPr>
        <p:spPr>
          <a:xfrm>
            <a:off x="0" y="181957"/>
            <a:ext cx="12192000" cy="6986528"/>
          </a:xfrm>
          <a:prstGeom prst="rect">
            <a:avLst/>
          </a:prstGeom>
          <a:noFill/>
        </p:spPr>
        <p:txBody>
          <a:bodyPr wrap="square">
            <a:spAutoFit/>
          </a:bodyPr>
          <a:lstStyle/>
          <a:p>
            <a:pPr algn="ctr"/>
            <a:r>
              <a:rPr lang="en-US" sz="4800" b="1" spc="-20" dirty="0">
                <a:solidFill>
                  <a:schemeClr val="bg1"/>
                </a:solidFill>
                <a:latin typeface="Arial"/>
                <a:cs typeface="Arial"/>
              </a:rPr>
              <a:t>The Opportunity for Virginia Tech</a:t>
            </a:r>
          </a:p>
          <a:p>
            <a:pPr algn="ctr"/>
            <a:endParaRPr lang="en-US" sz="4800" b="1" spc="-20" dirty="0">
              <a:solidFill>
                <a:schemeClr val="bg1"/>
              </a:solidFill>
              <a:latin typeface="Arial"/>
              <a:cs typeface="Arial"/>
            </a:endParaRPr>
          </a:p>
          <a:p>
            <a:pPr algn="ctr"/>
            <a:r>
              <a:rPr lang="en-US" sz="3200" b="1" spc="-20" dirty="0">
                <a:solidFill>
                  <a:schemeClr val="bg1"/>
                </a:solidFill>
                <a:latin typeface="Arial"/>
                <a:cs typeface="Arial"/>
              </a:rPr>
              <a:t>The national need for transformation is clear.</a:t>
            </a:r>
          </a:p>
          <a:p>
            <a:pPr algn="ctr"/>
            <a:r>
              <a:rPr lang="en-US" sz="3200" b="1" spc="-20" dirty="0">
                <a:solidFill>
                  <a:schemeClr val="bg1"/>
                </a:solidFill>
                <a:latin typeface="Arial"/>
                <a:cs typeface="Arial"/>
              </a:rPr>
              <a:t> </a:t>
            </a:r>
          </a:p>
          <a:p>
            <a:pPr algn="ctr"/>
            <a:r>
              <a:rPr lang="en-US" sz="3200" b="1" spc="-20" dirty="0">
                <a:solidFill>
                  <a:schemeClr val="bg1"/>
                </a:solidFill>
                <a:latin typeface="Arial"/>
                <a:cs typeface="Arial"/>
              </a:rPr>
              <a:t>The gap is also clear – heath systems alone cannot drive this.</a:t>
            </a:r>
          </a:p>
          <a:p>
            <a:pPr algn="ctr"/>
            <a:endParaRPr lang="en-US" sz="3200" b="1" spc="-20" dirty="0">
              <a:solidFill>
                <a:schemeClr val="bg1"/>
              </a:solidFill>
              <a:latin typeface="Arial"/>
              <a:cs typeface="Arial"/>
            </a:endParaRPr>
          </a:p>
          <a:p>
            <a:pPr algn="ctr"/>
            <a:r>
              <a:rPr lang="en-US" sz="3200" b="1" spc="-20" dirty="0">
                <a:solidFill>
                  <a:schemeClr val="bg1"/>
                </a:solidFill>
                <a:latin typeface="Arial"/>
                <a:cs typeface="Arial"/>
              </a:rPr>
              <a:t>You have a bold, broad vision with support from the top.</a:t>
            </a:r>
          </a:p>
          <a:p>
            <a:pPr algn="ctr"/>
            <a:endParaRPr lang="en-US" sz="3200" b="1" spc="-20" dirty="0">
              <a:solidFill>
                <a:schemeClr val="bg1"/>
              </a:solidFill>
              <a:latin typeface="Arial"/>
              <a:cs typeface="Arial"/>
            </a:endParaRPr>
          </a:p>
          <a:p>
            <a:pPr algn="ctr"/>
            <a:r>
              <a:rPr lang="en-US" sz="3200" b="1" spc="-20" dirty="0">
                <a:solidFill>
                  <a:schemeClr val="bg1"/>
                </a:solidFill>
                <a:latin typeface="Arial"/>
                <a:cs typeface="Arial"/>
              </a:rPr>
              <a:t>You have incredible faculty ready to make this a reality.  </a:t>
            </a:r>
          </a:p>
          <a:p>
            <a:pPr algn="ctr"/>
            <a:r>
              <a:rPr lang="en-US" sz="3200" b="1" spc="-20" dirty="0">
                <a:solidFill>
                  <a:schemeClr val="bg1"/>
                </a:solidFill>
                <a:latin typeface="Arial"/>
                <a:cs typeface="Arial"/>
              </a:rPr>
              <a:t> </a:t>
            </a:r>
          </a:p>
          <a:p>
            <a:pPr algn="ctr"/>
            <a:r>
              <a:rPr lang="en-US" sz="3200" b="1" spc="-20" dirty="0">
                <a:solidFill>
                  <a:schemeClr val="bg1"/>
                </a:solidFill>
                <a:latin typeface="Arial"/>
                <a:cs typeface="Arial"/>
              </a:rPr>
              <a:t>Systems thinking across your University can lead the nation.</a:t>
            </a:r>
          </a:p>
          <a:p>
            <a:pPr algn="ctr"/>
            <a:r>
              <a:rPr lang="en-US" sz="3200" b="1" spc="-20" dirty="0">
                <a:solidFill>
                  <a:schemeClr val="bg1"/>
                </a:solidFill>
                <a:latin typeface="Arial"/>
                <a:cs typeface="Arial"/>
              </a:rPr>
              <a:t>  </a:t>
            </a:r>
          </a:p>
          <a:p>
            <a:pPr algn="ctr"/>
            <a:endParaRPr lang="en-US" sz="3200" b="1" spc="-20" dirty="0">
              <a:solidFill>
                <a:schemeClr val="bg1"/>
              </a:solidFill>
              <a:latin typeface="Arial"/>
              <a:cs typeface="Arial"/>
            </a:endParaRPr>
          </a:p>
        </p:txBody>
      </p:sp>
    </p:spTree>
    <p:extLst>
      <p:ext uri="{BB962C8B-B14F-4D97-AF65-F5344CB8AC3E}">
        <p14:creationId xmlns:p14="http://schemas.microsoft.com/office/powerpoint/2010/main" val="7623969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B0BED23-97B0-F649-A5C8-835CA3766059}"/>
              </a:ext>
            </a:extLst>
          </p:cNvPr>
          <p:cNvSpPr/>
          <p:nvPr/>
        </p:nvSpPr>
        <p:spPr>
          <a:xfrm>
            <a:off x="435980" y="2100451"/>
            <a:ext cx="10972800" cy="243143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4A90D491-89FC-D050-C7CE-9E41EC1CAB92}"/>
              </a:ext>
            </a:extLst>
          </p:cNvPr>
          <p:cNvSpPr txBox="1"/>
          <p:nvPr/>
        </p:nvSpPr>
        <p:spPr>
          <a:xfrm>
            <a:off x="1422400" y="602352"/>
            <a:ext cx="9184640" cy="5262979"/>
          </a:xfrm>
          <a:prstGeom prst="rect">
            <a:avLst/>
          </a:prstGeom>
          <a:noFill/>
        </p:spPr>
        <p:txBody>
          <a:bodyPr wrap="square">
            <a:spAutoFit/>
          </a:bodyPr>
          <a:lstStyle/>
          <a:p>
            <a:pPr algn="ctr"/>
            <a:r>
              <a:rPr lang="en-US" sz="4800" b="1" spc="-20" dirty="0">
                <a:solidFill>
                  <a:schemeClr val="bg1"/>
                </a:solidFill>
                <a:latin typeface="Arial"/>
                <a:cs typeface="Arial"/>
              </a:rPr>
              <a:t>The focus?  </a:t>
            </a:r>
          </a:p>
          <a:p>
            <a:pPr algn="ctr"/>
            <a:r>
              <a:rPr lang="en-US" sz="4800" b="1" spc="-20" dirty="0">
                <a:solidFill>
                  <a:schemeClr val="bg1"/>
                </a:solidFill>
                <a:latin typeface="Arial"/>
                <a:cs typeface="Arial"/>
              </a:rPr>
              <a:t>Where we live, work and learn. </a:t>
            </a:r>
          </a:p>
          <a:p>
            <a:pPr algn="ctr"/>
            <a:endParaRPr lang="en-US" sz="4800" b="1" spc="-20" dirty="0">
              <a:solidFill>
                <a:schemeClr val="bg1"/>
              </a:solidFill>
              <a:latin typeface="Arial"/>
              <a:cs typeface="Arial"/>
            </a:endParaRPr>
          </a:p>
          <a:p>
            <a:pPr algn="ctr"/>
            <a:r>
              <a:rPr lang="en-US" sz="4800" b="1" spc="-20" dirty="0">
                <a:solidFill>
                  <a:schemeClr val="bg1"/>
                </a:solidFill>
                <a:latin typeface="Arial"/>
                <a:cs typeface="Arial"/>
              </a:rPr>
              <a:t>The Approach?  </a:t>
            </a:r>
          </a:p>
          <a:p>
            <a:pPr algn="ctr"/>
            <a:r>
              <a:rPr lang="en-US" sz="4800" b="1" spc="-20" dirty="0">
                <a:solidFill>
                  <a:schemeClr val="bg1"/>
                </a:solidFill>
                <a:latin typeface="Arial"/>
                <a:cs typeface="Arial"/>
              </a:rPr>
              <a:t>A systems approach – </a:t>
            </a:r>
          </a:p>
          <a:p>
            <a:pPr algn="ctr"/>
            <a:r>
              <a:rPr lang="en-US" sz="4800" b="1" spc="-20" dirty="0">
                <a:solidFill>
                  <a:schemeClr val="bg1"/>
                </a:solidFill>
                <a:latin typeface="Arial"/>
                <a:cs typeface="Arial"/>
              </a:rPr>
              <a:t>all systems impacting </a:t>
            </a:r>
          </a:p>
          <a:p>
            <a:pPr algn="ctr"/>
            <a:r>
              <a:rPr lang="en-US" sz="4800" b="1" spc="-20" dirty="0">
                <a:solidFill>
                  <a:schemeClr val="bg1"/>
                </a:solidFill>
                <a:latin typeface="Arial"/>
                <a:cs typeface="Arial"/>
              </a:rPr>
              <a:t>health and well-being.</a:t>
            </a:r>
          </a:p>
        </p:txBody>
      </p:sp>
    </p:spTree>
    <p:extLst>
      <p:ext uri="{BB962C8B-B14F-4D97-AF65-F5344CB8AC3E}">
        <p14:creationId xmlns:p14="http://schemas.microsoft.com/office/powerpoint/2010/main" val="31497842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EE1B87-D525-47BF-8533-E50BF3D1C8D3}"/>
              </a:ext>
            </a:extLst>
          </p:cNvPr>
          <p:cNvSpPr>
            <a:spLocks noGrp="1"/>
          </p:cNvSpPr>
          <p:nvPr>
            <p:ph type="title"/>
          </p:nvPr>
        </p:nvSpPr>
        <p:spPr>
          <a:xfrm>
            <a:off x="537458" y="297006"/>
            <a:ext cx="11117083" cy="584775"/>
          </a:xfrm>
        </p:spPr>
        <p:txBody>
          <a:bodyPr/>
          <a:lstStyle/>
          <a:p>
            <a:pPr algn="ctr"/>
            <a:r>
              <a:rPr lang="en-US" sz="3200" b="1" cap="none" dirty="0">
                <a:effectLst/>
              </a:rPr>
              <a:t>What Does Success Look Like? </a:t>
            </a:r>
          </a:p>
        </p:txBody>
      </p:sp>
      <p:sp>
        <p:nvSpPr>
          <p:cNvPr id="2" name="Content Placeholder 1">
            <a:extLst>
              <a:ext uri="{FF2B5EF4-FFF2-40B4-BE49-F238E27FC236}">
                <a16:creationId xmlns:a16="http://schemas.microsoft.com/office/drawing/2014/main" id="{1906D0B9-32AB-4B08-AE21-5BA2FA7A4502}"/>
              </a:ext>
            </a:extLst>
          </p:cNvPr>
          <p:cNvSpPr>
            <a:spLocks noGrp="1"/>
          </p:cNvSpPr>
          <p:nvPr>
            <p:ph idx="4294967295"/>
          </p:nvPr>
        </p:nvSpPr>
        <p:spPr>
          <a:xfrm>
            <a:off x="537457" y="1205214"/>
            <a:ext cx="11117082" cy="4987242"/>
          </a:xfrm>
        </p:spPr>
        <p:txBody>
          <a:bodyPr>
            <a:normAutofit fontScale="92500" lnSpcReduction="10000"/>
          </a:bodyPr>
          <a:lstStyle/>
          <a:p>
            <a:pPr lvl="0"/>
            <a:r>
              <a:rPr lang="en-US" sz="2800" dirty="0">
                <a:solidFill>
                  <a:schemeClr val="tx1"/>
                </a:solidFill>
              </a:rPr>
              <a:t>Increased physical and mental well-being (decrease in pain, obesity, depression, and chronic conditions)</a:t>
            </a:r>
          </a:p>
          <a:p>
            <a:pPr lvl="0"/>
            <a:r>
              <a:rPr lang="en-US" sz="2800" dirty="0">
                <a:solidFill>
                  <a:schemeClr val="tx1"/>
                </a:solidFill>
              </a:rPr>
              <a:t>Increase in self-care </a:t>
            </a:r>
          </a:p>
          <a:p>
            <a:pPr lvl="0"/>
            <a:r>
              <a:rPr lang="en-US" sz="2800" dirty="0">
                <a:solidFill>
                  <a:schemeClr val="tx1"/>
                </a:solidFill>
              </a:rPr>
              <a:t>Decrease in clinical and pharmaceutical needs and decreased healthcare costs</a:t>
            </a:r>
          </a:p>
          <a:p>
            <a:pPr lvl="0"/>
            <a:r>
              <a:rPr lang="en-US" sz="2800" dirty="0">
                <a:solidFill>
                  <a:schemeClr val="tx1"/>
                </a:solidFill>
              </a:rPr>
              <a:t>Increase in employee engagement and business productivity</a:t>
            </a:r>
          </a:p>
          <a:p>
            <a:pPr lvl="0"/>
            <a:r>
              <a:rPr lang="en-US" sz="2800" dirty="0">
                <a:solidFill>
                  <a:schemeClr val="tx1"/>
                </a:solidFill>
              </a:rPr>
              <a:t>Increase in people’s sense of meaning and purpose, connectivity, compassion, and collective humanity</a:t>
            </a:r>
          </a:p>
          <a:p>
            <a:pPr lvl="0"/>
            <a:r>
              <a:rPr lang="en-US" sz="2800" dirty="0"/>
              <a:t>A transformation</a:t>
            </a:r>
            <a:r>
              <a:rPr lang="en-US" sz="2800" i="1" dirty="0"/>
              <a:t> </a:t>
            </a:r>
            <a:r>
              <a:rPr lang="en-US" sz="2800" dirty="0"/>
              <a:t>in social consciousness and a quantum leap in health and well-being</a:t>
            </a:r>
            <a:endParaRPr lang="en-US" sz="2800" dirty="0">
              <a:solidFill>
                <a:schemeClr val="tx1"/>
              </a:solidFill>
            </a:endParaRPr>
          </a:p>
        </p:txBody>
      </p:sp>
      <p:pic>
        <p:nvPicPr>
          <p:cNvPr id="4" name="Picture 3" descr="A picture containing food, drawing&#10;&#10;Description automatically generated">
            <a:extLst>
              <a:ext uri="{FF2B5EF4-FFF2-40B4-BE49-F238E27FC236}">
                <a16:creationId xmlns:a16="http://schemas.microsoft.com/office/drawing/2014/main" id="{99EC49C4-EE63-4192-A23D-4DB8510A5B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603" y="6528233"/>
            <a:ext cx="1387976" cy="215565"/>
          </a:xfrm>
          <a:prstGeom prst="rect">
            <a:avLst/>
          </a:prstGeom>
        </p:spPr>
      </p:pic>
    </p:spTree>
    <p:extLst>
      <p:ext uri="{BB962C8B-B14F-4D97-AF65-F5344CB8AC3E}">
        <p14:creationId xmlns:p14="http://schemas.microsoft.com/office/powerpoint/2010/main" val="36985552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E827629-1FFD-DDCF-E662-398256D656B5}"/>
              </a:ext>
            </a:extLst>
          </p:cNvPr>
          <p:cNvSpPr txBox="1"/>
          <p:nvPr/>
        </p:nvSpPr>
        <p:spPr>
          <a:xfrm>
            <a:off x="185351" y="1710768"/>
            <a:ext cx="11590638" cy="236988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 greatest barrier to discovery is not ignorance,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but the illusion of knowledge.”</a:t>
            </a:r>
            <a:br>
              <a:rPr kumimoji="0" lang="en-US" sz="4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br>
            <a:endParaRPr kumimoji="0" lang="en-US" sz="4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David Borstein</a:t>
            </a:r>
          </a:p>
        </p:txBody>
      </p:sp>
    </p:spTree>
    <p:extLst>
      <p:ext uri="{BB962C8B-B14F-4D97-AF65-F5344CB8AC3E}">
        <p14:creationId xmlns:p14="http://schemas.microsoft.com/office/powerpoint/2010/main" val="1971575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569FF5-6BE8-C103-A260-ADD62D8F21B2}"/>
              </a:ext>
            </a:extLst>
          </p:cNvPr>
          <p:cNvSpPr>
            <a:spLocks noGrp="1"/>
          </p:cNvSpPr>
          <p:nvPr>
            <p:ph type="sldNum" sz="quarter" idx="12"/>
          </p:nvPr>
        </p:nvSpPr>
        <p:spPr/>
        <p:txBody>
          <a:bodyPr/>
          <a:lstStyle/>
          <a:p>
            <a:fld id="{4E6DB2D9-BBD8-435B-B34A-9B8472CE273E}" type="slidenum">
              <a:rPr lang="en-US" smtClean="0"/>
              <a:pPr/>
              <a:t>5</a:t>
            </a:fld>
            <a:endParaRPr lang="en-US" dirty="0"/>
          </a:p>
        </p:txBody>
      </p:sp>
      <p:sp>
        <p:nvSpPr>
          <p:cNvPr id="5" name="Content Placeholder 2">
            <a:extLst>
              <a:ext uri="{FF2B5EF4-FFF2-40B4-BE49-F238E27FC236}">
                <a16:creationId xmlns:a16="http://schemas.microsoft.com/office/drawing/2014/main" id="{03F76350-61FE-495F-B973-00D498A71F27}"/>
              </a:ext>
            </a:extLst>
          </p:cNvPr>
          <p:cNvSpPr txBox="1">
            <a:spLocks/>
          </p:cNvSpPr>
          <p:nvPr/>
        </p:nvSpPr>
        <p:spPr>
          <a:xfrm>
            <a:off x="703736" y="2008981"/>
            <a:ext cx="11128443" cy="2840037"/>
          </a:xfrm>
          <a:prstGeom prst="rect">
            <a:avLst/>
          </a:prstGeom>
        </p:spPr>
        <p:txBody>
          <a:bodyPr spcFirstLastPara="1" vert="horz" lIns="91440" tIns="45720" rIns="91440" bIns="45720" rtlCol="0" anchor="b" anchorCtr="0">
            <a:normAutofit/>
          </a:bodyPr>
          <a:lstStyle>
            <a:lvl1pPr algn="l" defTabSz="914400" rtl="0" eaLnBrk="1" latinLnBrk="0" hangingPunct="1">
              <a:lnSpc>
                <a:spcPct val="100000"/>
              </a:lnSpc>
              <a:spcBef>
                <a:spcPct val="0"/>
              </a:spcBef>
              <a:buNone/>
              <a:defRPr sz="3300" b="1" kern="1200" spc="-20" baseline="0">
                <a:solidFill>
                  <a:schemeClr val="accent1">
                    <a:lumMod val="75000"/>
                  </a:schemeClr>
                </a:solidFill>
                <a:latin typeface="Arial" panose="020B0604020202020204" pitchFamily="34" charset="0"/>
                <a:ea typeface="+mj-ea"/>
                <a:cs typeface="+mj-cs"/>
              </a:defRPr>
            </a:lvl1pPr>
          </a:lstStyle>
          <a:p>
            <a:pPr algn="ctr">
              <a:lnSpc>
                <a:spcPct val="90000"/>
              </a:lnSpc>
            </a:pPr>
            <a:endParaRPr lang="en-US" sz="4400" dirty="0">
              <a:solidFill>
                <a:schemeClr val="bg1"/>
              </a:solidFill>
              <a:latin typeface="+mj-lt"/>
            </a:endParaRPr>
          </a:p>
        </p:txBody>
      </p:sp>
      <p:sp>
        <p:nvSpPr>
          <p:cNvPr id="6" name="Content Placeholder 2">
            <a:extLst>
              <a:ext uri="{FF2B5EF4-FFF2-40B4-BE49-F238E27FC236}">
                <a16:creationId xmlns:a16="http://schemas.microsoft.com/office/drawing/2014/main" id="{E0DAEDBB-9740-409C-B72C-68F4B526B3B0}"/>
              </a:ext>
            </a:extLst>
          </p:cNvPr>
          <p:cNvSpPr txBox="1">
            <a:spLocks/>
          </p:cNvSpPr>
          <p:nvPr/>
        </p:nvSpPr>
        <p:spPr>
          <a:xfrm>
            <a:off x="308498" y="2008981"/>
            <a:ext cx="11575003" cy="3043238"/>
          </a:xfrm>
          <a:prstGeom prst="rect">
            <a:avLst/>
          </a:prstGeom>
          <a:noFill/>
          <a:ln>
            <a:noFill/>
          </a:ln>
        </p:spPr>
        <p:txBody>
          <a:bodyPr spcFirstLastPara="1" vert="horz" wrap="square" lIns="91440" tIns="45720" rIns="91440" bIns="45720" rtlCol="0" anchor="b" anchorCtr="0">
            <a:normAutofit/>
          </a:bodyPr>
          <a:lstStyle>
            <a:lvl1pPr lvl="0" algn="ctr" defTabSz="914400" rtl="0" eaLnBrk="1" latinLnBrk="0" hangingPunct="1">
              <a:lnSpc>
                <a:spcPct val="100000"/>
              </a:lnSpc>
              <a:spcBef>
                <a:spcPts val="0"/>
              </a:spcBef>
              <a:spcAft>
                <a:spcPts val="0"/>
              </a:spcAft>
              <a:buClr>
                <a:schemeClr val="accent3"/>
              </a:buClr>
              <a:buSzPts val="4800"/>
              <a:buFont typeface="Amatic SC"/>
              <a:buNone/>
              <a:defRPr sz="4800" b="1" kern="1200" spc="-20" baseline="0">
                <a:solidFill>
                  <a:schemeClr val="accent3"/>
                </a:solidFill>
                <a:latin typeface="Arial" panose="020B0604020202020204" pitchFamily="34" charset="0"/>
                <a:ea typeface="+mj-ea"/>
                <a:cs typeface="+mj-cs"/>
              </a:defRPr>
            </a:lvl1pPr>
            <a:lvl2pPr lvl="1" algn="l">
              <a:lnSpc>
                <a:spcPct val="100000"/>
              </a:lnSpc>
              <a:spcBef>
                <a:spcPts val="0"/>
              </a:spcBef>
              <a:spcAft>
                <a:spcPts val="0"/>
              </a:spcAft>
              <a:buClr>
                <a:schemeClr val="accent1"/>
              </a:buClr>
              <a:buSzPts val="1800"/>
              <a:buNone/>
              <a:defRPr/>
            </a:lvl2pPr>
            <a:lvl3pPr lvl="2" algn="l">
              <a:lnSpc>
                <a:spcPct val="100000"/>
              </a:lnSpc>
              <a:spcBef>
                <a:spcPts val="0"/>
              </a:spcBef>
              <a:spcAft>
                <a:spcPts val="0"/>
              </a:spcAft>
              <a:buClr>
                <a:schemeClr val="accent1"/>
              </a:buClr>
              <a:buSzPts val="1800"/>
              <a:buNone/>
              <a:defRPr/>
            </a:lvl3pPr>
            <a:lvl4pPr lvl="3" algn="l">
              <a:lnSpc>
                <a:spcPct val="100000"/>
              </a:lnSpc>
              <a:spcBef>
                <a:spcPts val="0"/>
              </a:spcBef>
              <a:spcAft>
                <a:spcPts val="0"/>
              </a:spcAft>
              <a:buClr>
                <a:schemeClr val="accent1"/>
              </a:buClr>
              <a:buSzPts val="1800"/>
              <a:buNone/>
              <a:defRPr/>
            </a:lvl4pPr>
            <a:lvl5pPr lvl="4" algn="l">
              <a:lnSpc>
                <a:spcPct val="100000"/>
              </a:lnSpc>
              <a:spcBef>
                <a:spcPts val="0"/>
              </a:spcBef>
              <a:spcAft>
                <a:spcPts val="0"/>
              </a:spcAft>
              <a:buClr>
                <a:schemeClr val="accent1"/>
              </a:buClr>
              <a:buSzPts val="1800"/>
              <a:buNone/>
              <a:defRPr/>
            </a:lvl5pPr>
            <a:lvl6pPr lvl="5" algn="l">
              <a:lnSpc>
                <a:spcPct val="100000"/>
              </a:lnSpc>
              <a:spcBef>
                <a:spcPts val="0"/>
              </a:spcBef>
              <a:spcAft>
                <a:spcPts val="0"/>
              </a:spcAft>
              <a:buClr>
                <a:schemeClr val="accent1"/>
              </a:buClr>
              <a:buSzPts val="1800"/>
              <a:buNone/>
              <a:defRPr/>
            </a:lvl6pPr>
            <a:lvl7pPr lvl="6" algn="l">
              <a:lnSpc>
                <a:spcPct val="100000"/>
              </a:lnSpc>
              <a:spcBef>
                <a:spcPts val="0"/>
              </a:spcBef>
              <a:spcAft>
                <a:spcPts val="0"/>
              </a:spcAft>
              <a:buClr>
                <a:schemeClr val="accent1"/>
              </a:buClr>
              <a:buSzPts val="1800"/>
              <a:buNone/>
              <a:defRPr/>
            </a:lvl7pPr>
            <a:lvl8pPr lvl="7" algn="l">
              <a:lnSpc>
                <a:spcPct val="100000"/>
              </a:lnSpc>
              <a:spcBef>
                <a:spcPts val="0"/>
              </a:spcBef>
              <a:spcAft>
                <a:spcPts val="0"/>
              </a:spcAft>
              <a:buClr>
                <a:schemeClr val="accent1"/>
              </a:buClr>
              <a:buSzPts val="1800"/>
              <a:buNone/>
              <a:defRPr/>
            </a:lvl8pPr>
            <a:lvl9pPr lvl="8" algn="l">
              <a:lnSpc>
                <a:spcPct val="100000"/>
              </a:lnSpc>
              <a:spcBef>
                <a:spcPts val="0"/>
              </a:spcBef>
              <a:spcAft>
                <a:spcPts val="0"/>
              </a:spcAft>
              <a:buClr>
                <a:schemeClr val="accent1"/>
              </a:buClr>
              <a:buSzPts val="1800"/>
              <a:buNone/>
              <a:defRPr/>
            </a:lvl9pPr>
          </a:lstStyle>
          <a:p>
            <a:pPr defTabSz="914377">
              <a:lnSpc>
                <a:spcPct val="90000"/>
              </a:lnSpc>
              <a:spcAft>
                <a:spcPts val="800"/>
              </a:spcAft>
              <a:buClr>
                <a:schemeClr val="lt2"/>
              </a:buClr>
              <a:buSzPts val="5900"/>
              <a:defRPr/>
            </a:pPr>
            <a:r>
              <a:rPr lang="en-US" sz="5400" dirty="0"/>
              <a:t>Doing more of the same </a:t>
            </a:r>
          </a:p>
          <a:p>
            <a:pPr defTabSz="914377">
              <a:lnSpc>
                <a:spcPct val="90000"/>
              </a:lnSpc>
              <a:spcAft>
                <a:spcPts val="800"/>
              </a:spcAft>
              <a:buClr>
                <a:schemeClr val="lt2"/>
              </a:buClr>
              <a:buSzPts val="5900"/>
              <a:defRPr/>
            </a:pPr>
            <a:r>
              <a:rPr lang="en-US" sz="5400" dirty="0"/>
              <a:t>will not </a:t>
            </a:r>
          </a:p>
          <a:p>
            <a:pPr defTabSz="914377">
              <a:lnSpc>
                <a:spcPct val="90000"/>
              </a:lnSpc>
              <a:spcAft>
                <a:spcPts val="800"/>
              </a:spcAft>
              <a:buClr>
                <a:schemeClr val="lt2"/>
              </a:buClr>
              <a:buSzPts val="5900"/>
              <a:defRPr/>
            </a:pPr>
            <a:r>
              <a:rPr lang="en-US" sz="5400" dirty="0"/>
              <a:t>fix this problem.  </a:t>
            </a:r>
          </a:p>
          <a:p>
            <a:pPr defTabSz="914377">
              <a:lnSpc>
                <a:spcPct val="90000"/>
              </a:lnSpc>
              <a:spcAft>
                <a:spcPts val="800"/>
              </a:spcAft>
              <a:buClr>
                <a:schemeClr val="lt2"/>
              </a:buClr>
              <a:buSzPts val="5900"/>
              <a:defRPr/>
            </a:pPr>
            <a:endParaRPr lang="en-US" sz="5400" dirty="0"/>
          </a:p>
        </p:txBody>
      </p:sp>
    </p:spTree>
    <p:extLst>
      <p:ext uri="{BB962C8B-B14F-4D97-AF65-F5344CB8AC3E}">
        <p14:creationId xmlns:p14="http://schemas.microsoft.com/office/powerpoint/2010/main" val="17056129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B0BED23-97B0-F649-A5C8-835CA3766059}"/>
              </a:ext>
            </a:extLst>
          </p:cNvPr>
          <p:cNvSpPr/>
          <p:nvPr/>
        </p:nvSpPr>
        <p:spPr>
          <a:xfrm>
            <a:off x="924449" y="2041123"/>
            <a:ext cx="10088544" cy="156966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2DBDA2"/>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i="0" u="none" strike="noStrike" kern="1200" normalizeH="0" baseline="0" noProof="0" dirty="0">
                <a:ln w="0"/>
                <a:solidFill>
                  <a:schemeClr val="accent1"/>
                </a:solidFill>
                <a:effectLst>
                  <a:outerShdw blurRad="38100" dist="25400" dir="5400000" algn="ctr" rotWithShape="0">
                    <a:srgbClr val="6E747A">
                      <a:alpha val="43000"/>
                    </a:srgbClr>
                  </a:outerShdw>
                </a:effectLst>
                <a:uLnTx/>
                <a:uFillTx/>
                <a:latin typeface="Arial" panose="020B0604020202020204" pitchFamily="34" charset="0"/>
                <a:ea typeface="+mn-ea"/>
                <a:cs typeface="Arial" panose="020B0604020202020204" pitchFamily="34" charset="0"/>
                <a:hlinkClick r:id="rId2">
                  <a:extLst>
                    <a:ext uri="{A12FA001-AC4F-418D-AE19-62706E023703}">
                      <ahyp:hlinkClr xmlns:ahyp="http://schemas.microsoft.com/office/drawing/2018/hyperlinkcolor" val="tx"/>
                    </a:ext>
                  </a:extLst>
                </a:hlinkClick>
              </a:rPr>
              <a:t>Dream Rangers Video</a:t>
            </a:r>
            <a:br>
              <a:rPr kumimoji="0" lang="en-US" sz="3200" b="1" i="0" u="none" strike="noStrike" kern="1200" cap="none" spc="0" normalizeH="0" baseline="0" noProof="0" dirty="0">
                <a:ln>
                  <a:noFill/>
                </a:ln>
                <a:solidFill>
                  <a:srgbClr val="31D7BA"/>
                </a:solidFill>
                <a:effectLst/>
                <a:uLnTx/>
                <a:uFillTx/>
                <a:latin typeface="Arial" panose="020B0604020202020204" pitchFamily="34" charset="0"/>
                <a:ea typeface="+mn-ea"/>
                <a:cs typeface="Arial" panose="020B0604020202020204" pitchFamily="34" charset="0"/>
              </a:rPr>
            </a:br>
            <a:endParaRPr kumimoji="0" lang="en-US" sz="3200" b="1" i="0" u="none" strike="noStrike" kern="1200" cap="none" spc="0" normalizeH="0" baseline="0" noProof="0" dirty="0">
              <a:ln>
                <a:noFill/>
              </a:ln>
              <a:solidFill>
                <a:srgbClr val="31D7BA"/>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86826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3978" y="562519"/>
            <a:ext cx="11821099" cy="609600"/>
          </a:xfrm>
        </p:spPr>
        <p:txBody>
          <a:bodyPr>
            <a:noAutofit/>
          </a:bodyPr>
          <a:lstStyle/>
          <a:p>
            <a:r>
              <a:rPr lang="en-US" b="1" dirty="0">
                <a:cs typeface="Arial" panose="020B0604020202020204" pitchFamily="34" charset="0"/>
              </a:rPr>
              <a:t>Problem Number One </a:t>
            </a:r>
          </a:p>
        </p:txBody>
      </p:sp>
      <p:sp>
        <p:nvSpPr>
          <p:cNvPr id="3" name="Content Placeholder 2"/>
          <p:cNvSpPr>
            <a:spLocks noGrp="1"/>
          </p:cNvSpPr>
          <p:nvPr>
            <p:ph idx="1"/>
          </p:nvPr>
        </p:nvSpPr>
        <p:spPr>
          <a:xfrm>
            <a:off x="481117" y="1160412"/>
            <a:ext cx="11505235" cy="5697588"/>
          </a:xfrm>
        </p:spPr>
        <p:txBody>
          <a:bodyPr>
            <a:normAutofit/>
          </a:bodyPr>
          <a:lstStyle/>
          <a:p>
            <a:pPr lvl="0"/>
            <a:endParaRPr lang="en-US" sz="1800" dirty="0">
              <a:solidFill>
                <a:schemeClr val="tx1"/>
              </a:solidFill>
              <a:latin typeface="+mj-lt"/>
              <a:cs typeface="Arial" panose="020B0604020202020204" pitchFamily="34" charset="0"/>
            </a:endParaRPr>
          </a:p>
          <a:p>
            <a:pPr marL="0" lvl="0" indent="0" algn="ctr">
              <a:buNone/>
            </a:pPr>
            <a:r>
              <a:rPr lang="en-US" sz="2800" dirty="0">
                <a:solidFill>
                  <a:schemeClr val="tx1"/>
                </a:solidFill>
                <a:latin typeface="+mj-lt"/>
                <a:cs typeface="Arial" panose="020B0604020202020204" pitchFamily="34" charset="0"/>
              </a:rPr>
              <a:t>The current health care model doesn’t work because </a:t>
            </a:r>
            <a:r>
              <a:rPr lang="en-US" sz="2800" dirty="0">
                <a:latin typeface="+mj-lt"/>
                <a:cs typeface="Arial" panose="020B0604020202020204" pitchFamily="34" charset="0"/>
              </a:rPr>
              <a:t>it is designed to diagnose and treat disease.  </a:t>
            </a:r>
          </a:p>
          <a:p>
            <a:pPr marL="0" lvl="0" indent="0" algn="ctr">
              <a:buNone/>
            </a:pPr>
            <a:r>
              <a:rPr lang="en-US" sz="2800" dirty="0">
                <a:latin typeface="+mj-lt"/>
                <a:cs typeface="Arial" panose="020B0604020202020204" pitchFamily="34" charset="0"/>
              </a:rPr>
              <a:t>It does</a:t>
            </a:r>
            <a:r>
              <a:rPr lang="en-US" sz="2800" dirty="0">
                <a:solidFill>
                  <a:schemeClr val="tx1"/>
                </a:solidFill>
                <a:latin typeface="+mj-lt"/>
                <a:cs typeface="Arial" panose="020B0604020202020204" pitchFamily="34" charset="0"/>
              </a:rPr>
              <a:t> not have a core competency in engaging people in </a:t>
            </a:r>
          </a:p>
          <a:p>
            <a:pPr marL="0" lvl="0" indent="0" algn="ctr">
              <a:buNone/>
            </a:pPr>
            <a:r>
              <a:rPr lang="en-US" sz="2800" dirty="0">
                <a:solidFill>
                  <a:schemeClr val="tx1"/>
                </a:solidFill>
                <a:latin typeface="+mj-lt"/>
                <a:cs typeface="Arial" panose="020B0604020202020204" pitchFamily="34" charset="0"/>
              </a:rPr>
              <a:t>optimizing self-care and well-being.</a:t>
            </a:r>
          </a:p>
          <a:p>
            <a:pPr marL="0" lvl="0" indent="0" algn="ctr">
              <a:buNone/>
            </a:pPr>
            <a:endParaRPr lang="en-US" sz="2800" dirty="0">
              <a:latin typeface="+mj-lt"/>
              <a:cs typeface="Arial" panose="020B0604020202020204" pitchFamily="34" charset="0"/>
            </a:endParaRPr>
          </a:p>
          <a:p>
            <a:pPr marL="0" lvl="0" indent="0" algn="ctr">
              <a:buNone/>
            </a:pPr>
            <a:endParaRPr lang="en-US" sz="2800" dirty="0">
              <a:solidFill>
                <a:schemeClr val="tx1"/>
              </a:solidFill>
              <a:latin typeface="+mj-lt"/>
              <a:cs typeface="Arial" panose="020B0604020202020204" pitchFamily="34" charset="0"/>
            </a:endParaRPr>
          </a:p>
          <a:p>
            <a:pPr lvl="0"/>
            <a:endParaRPr lang="en-US" sz="2600" dirty="0">
              <a:solidFill>
                <a:schemeClr val="tx1"/>
              </a:solidFill>
              <a:latin typeface="+mj-lt"/>
            </a:endParaRPr>
          </a:p>
        </p:txBody>
      </p:sp>
      <p:pic>
        <p:nvPicPr>
          <p:cNvPr id="2056" name="Picture 8" descr="3 steps to problem-solving - faster, better, simpler">
            <a:extLst>
              <a:ext uri="{FF2B5EF4-FFF2-40B4-BE49-F238E27FC236}">
                <a16:creationId xmlns:a16="http://schemas.microsoft.com/office/drawing/2014/main" id="{59F8AE21-A42B-4177-B4E7-83A6F792FD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7936" y="4124324"/>
            <a:ext cx="1777097" cy="1866357"/>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Understanding Your Problem Is Half the Solution (Actually the Most  Important Half) - Henrico Dolfing">
            <a:extLst>
              <a:ext uri="{FF2B5EF4-FFF2-40B4-BE49-F238E27FC236}">
                <a16:creationId xmlns:a16="http://schemas.microsoft.com/office/drawing/2014/main" id="{DFC8B620-9622-4AA9-AC00-B4D3AC3360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910" y="3785983"/>
            <a:ext cx="2431640" cy="243164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3">
            <a:extLst>
              <a:ext uri="{FF2B5EF4-FFF2-40B4-BE49-F238E27FC236}">
                <a16:creationId xmlns:a16="http://schemas.microsoft.com/office/drawing/2014/main" id="{2C708939-46AE-8A2D-8542-4E35F6910067}"/>
              </a:ext>
            </a:extLst>
          </p:cNvPr>
          <p:cNvSpPr>
            <a:spLocks noGrp="1"/>
          </p:cNvSpPr>
          <p:nvPr>
            <p:ph type="sldNum" sz="quarter" idx="12"/>
          </p:nvPr>
        </p:nvSpPr>
        <p:spPr>
          <a:xfrm>
            <a:off x="11478439" y="6035060"/>
            <a:ext cx="464888" cy="365125"/>
          </a:xfrm>
        </p:spPr>
        <p:txBody>
          <a:bodyPr/>
          <a:lstStyle/>
          <a:p>
            <a:fld id="{4E6DB2D9-BBD8-435B-B34A-9B8472CE273E}" type="slidenum">
              <a:rPr lang="en-US" smtClean="0"/>
              <a:pPr/>
              <a:t>6</a:t>
            </a:fld>
            <a:endParaRPr lang="en-US" dirty="0"/>
          </a:p>
        </p:txBody>
      </p:sp>
    </p:spTree>
    <p:extLst>
      <p:ext uri="{BB962C8B-B14F-4D97-AF65-F5344CB8AC3E}">
        <p14:creationId xmlns:p14="http://schemas.microsoft.com/office/powerpoint/2010/main" val="3623449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866" name="Freeform 39"/>
          <p:cNvSpPr>
            <a:spLocks/>
          </p:cNvSpPr>
          <p:nvPr/>
        </p:nvSpPr>
        <p:spPr bwMode="auto">
          <a:xfrm>
            <a:off x="6728619" y="1888132"/>
            <a:ext cx="2663825" cy="3759200"/>
          </a:xfrm>
          <a:custGeom>
            <a:avLst/>
            <a:gdLst>
              <a:gd name="T0" fmla="*/ 0 w 436"/>
              <a:gd name="T1" fmla="*/ 0 h 612"/>
              <a:gd name="T2" fmla="*/ 2147483647 w 436"/>
              <a:gd name="T3" fmla="*/ 0 h 612"/>
              <a:gd name="T4" fmla="*/ 2147483647 w 436"/>
              <a:gd name="T5" fmla="*/ 2147483647 h 612"/>
              <a:gd name="T6" fmla="*/ 2147483647 w 436"/>
              <a:gd name="T7" fmla="*/ 2147483647 h 612"/>
              <a:gd name="T8" fmla="*/ 0 w 436"/>
              <a:gd name="T9" fmla="*/ 2147483647 h 612"/>
              <a:gd name="T10" fmla="*/ 2147483647 w 436"/>
              <a:gd name="T11" fmla="*/ 2147483647 h 612"/>
              <a:gd name="T12" fmla="*/ 0 w 436"/>
              <a:gd name="T13" fmla="*/ 0 h 612"/>
              <a:gd name="T14" fmla="*/ 0 60000 65536"/>
              <a:gd name="T15" fmla="*/ 0 60000 65536"/>
              <a:gd name="T16" fmla="*/ 0 60000 65536"/>
              <a:gd name="T17" fmla="*/ 0 60000 65536"/>
              <a:gd name="T18" fmla="*/ 0 60000 65536"/>
              <a:gd name="T19" fmla="*/ 0 60000 65536"/>
              <a:gd name="T20" fmla="*/ 0 60000 65536"/>
              <a:gd name="T21" fmla="*/ 0 w 436"/>
              <a:gd name="T22" fmla="*/ 0 h 612"/>
              <a:gd name="T23" fmla="*/ 436 w 436"/>
              <a:gd name="T24" fmla="*/ 612 h 6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6" h="612">
                <a:moveTo>
                  <a:pt x="0" y="0"/>
                </a:moveTo>
                <a:lnTo>
                  <a:pt x="188" y="0"/>
                </a:lnTo>
                <a:lnTo>
                  <a:pt x="436" y="304"/>
                </a:lnTo>
                <a:lnTo>
                  <a:pt x="186" y="612"/>
                </a:lnTo>
                <a:lnTo>
                  <a:pt x="0" y="612"/>
                </a:lnTo>
                <a:lnTo>
                  <a:pt x="246" y="306"/>
                </a:lnTo>
                <a:lnTo>
                  <a:pt x="0" y="0"/>
                </a:lnTo>
                <a:close/>
              </a:path>
            </a:pathLst>
          </a:custGeom>
          <a:solidFill>
            <a:schemeClr val="accent1">
              <a:lumMod val="90000"/>
              <a:alpha val="69000"/>
            </a:schemeClr>
          </a:solidFill>
          <a:ln w="9525">
            <a:noFill/>
            <a:round/>
            <a:headEnd/>
            <a:tailEnd/>
          </a:ln>
        </p:spPr>
        <p:txBody>
          <a:bodyPr/>
          <a:lstStyle/>
          <a:p>
            <a:pPr eaLnBrk="0" hangingPunct="0">
              <a:defRPr/>
            </a:pPr>
            <a:endParaRPr lang="en-US" dirty="0">
              <a:ln>
                <a:solidFill>
                  <a:sysClr val="windowText" lastClr="000000"/>
                </a:solidFill>
              </a:ln>
              <a:solidFill>
                <a:srgbClr val="FF66FF"/>
              </a:solidFill>
              <a:latin typeface="Arial" pitchFamily="34" charset="0"/>
              <a:ea typeface="MS PGothic" pitchFamily="34" charset="-128"/>
              <a:cs typeface="Arial" pitchFamily="34" charset="0"/>
            </a:endParaRPr>
          </a:p>
        </p:txBody>
      </p:sp>
      <p:sp>
        <p:nvSpPr>
          <p:cNvPr id="676867" name="Freeform 39"/>
          <p:cNvSpPr>
            <a:spLocks/>
          </p:cNvSpPr>
          <p:nvPr/>
        </p:nvSpPr>
        <p:spPr bwMode="auto">
          <a:xfrm>
            <a:off x="2052639" y="1863725"/>
            <a:ext cx="2663825" cy="3759200"/>
          </a:xfrm>
          <a:custGeom>
            <a:avLst/>
            <a:gdLst>
              <a:gd name="T0" fmla="*/ 0 w 436"/>
              <a:gd name="T1" fmla="*/ 0 h 612"/>
              <a:gd name="T2" fmla="*/ 2147483647 w 436"/>
              <a:gd name="T3" fmla="*/ 0 h 612"/>
              <a:gd name="T4" fmla="*/ 2147483647 w 436"/>
              <a:gd name="T5" fmla="*/ 2147483647 h 612"/>
              <a:gd name="T6" fmla="*/ 2147483647 w 436"/>
              <a:gd name="T7" fmla="*/ 2147483647 h 612"/>
              <a:gd name="T8" fmla="*/ 0 w 436"/>
              <a:gd name="T9" fmla="*/ 2147483647 h 612"/>
              <a:gd name="T10" fmla="*/ 2147483647 w 436"/>
              <a:gd name="T11" fmla="*/ 2147483647 h 612"/>
              <a:gd name="T12" fmla="*/ 0 w 436"/>
              <a:gd name="T13" fmla="*/ 0 h 612"/>
              <a:gd name="T14" fmla="*/ 0 60000 65536"/>
              <a:gd name="T15" fmla="*/ 0 60000 65536"/>
              <a:gd name="T16" fmla="*/ 0 60000 65536"/>
              <a:gd name="T17" fmla="*/ 0 60000 65536"/>
              <a:gd name="T18" fmla="*/ 0 60000 65536"/>
              <a:gd name="T19" fmla="*/ 0 60000 65536"/>
              <a:gd name="T20" fmla="*/ 0 60000 65536"/>
              <a:gd name="T21" fmla="*/ 0 w 436"/>
              <a:gd name="T22" fmla="*/ 0 h 612"/>
              <a:gd name="T23" fmla="*/ 436 w 436"/>
              <a:gd name="T24" fmla="*/ 612 h 6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6" h="612">
                <a:moveTo>
                  <a:pt x="0" y="0"/>
                </a:moveTo>
                <a:lnTo>
                  <a:pt x="188" y="0"/>
                </a:lnTo>
                <a:lnTo>
                  <a:pt x="436" y="304"/>
                </a:lnTo>
                <a:lnTo>
                  <a:pt x="186" y="612"/>
                </a:lnTo>
                <a:lnTo>
                  <a:pt x="0" y="612"/>
                </a:lnTo>
                <a:lnTo>
                  <a:pt x="246" y="306"/>
                </a:lnTo>
                <a:lnTo>
                  <a:pt x="0" y="0"/>
                </a:lnTo>
                <a:close/>
              </a:path>
            </a:pathLst>
          </a:custGeom>
          <a:solidFill>
            <a:schemeClr val="accent1">
              <a:lumMod val="90000"/>
              <a:alpha val="69000"/>
            </a:schemeClr>
          </a:solidFill>
          <a:ln w="9525">
            <a:noFill/>
            <a:round/>
            <a:headEnd/>
            <a:tailEnd/>
          </a:ln>
        </p:spPr>
        <p:txBody>
          <a:bodyPr/>
          <a:lstStyle/>
          <a:p>
            <a:pPr eaLnBrk="0" hangingPunct="0">
              <a:defRPr/>
            </a:pPr>
            <a:endParaRPr lang="en-US" dirty="0">
              <a:latin typeface="Arial" pitchFamily="34" charset="0"/>
              <a:ea typeface="MS PGothic" pitchFamily="34" charset="-128"/>
              <a:cs typeface="Arial" pitchFamily="34" charset="0"/>
            </a:endParaRPr>
          </a:p>
        </p:txBody>
      </p:sp>
      <p:sp>
        <p:nvSpPr>
          <p:cNvPr id="6150" name="Slide Number Placeholder 2"/>
          <p:cNvSpPr txBox="1">
            <a:spLocks noGrp="1"/>
          </p:cNvSpPr>
          <p:nvPr/>
        </p:nvSpPr>
        <p:spPr bwMode="auto">
          <a:xfrm>
            <a:off x="7975600" y="6400800"/>
            <a:ext cx="1752600" cy="457200"/>
          </a:xfrm>
          <a:prstGeom prst="rect">
            <a:avLst/>
          </a:prstGeom>
          <a:noFill/>
          <a:ln w="9525">
            <a:noFill/>
            <a:miter lim="800000"/>
            <a:headEnd/>
            <a:tailEnd/>
          </a:ln>
        </p:spPr>
        <p:txBody>
          <a:bodyPr/>
          <a:lstStyle/>
          <a:p>
            <a:pPr algn="r" eaLnBrk="0" hangingPunct="0"/>
            <a:endParaRPr lang="en-US" sz="900">
              <a:solidFill>
                <a:schemeClr val="accent1"/>
              </a:solidFill>
              <a:ea typeface="MS PGothic" pitchFamily="34" charset="-128"/>
            </a:endParaRPr>
          </a:p>
        </p:txBody>
      </p:sp>
      <p:sp>
        <p:nvSpPr>
          <p:cNvPr id="6151" name="Rectangle 3"/>
          <p:cNvSpPr>
            <a:spLocks noChangeArrowheads="1"/>
          </p:cNvSpPr>
          <p:nvPr/>
        </p:nvSpPr>
        <p:spPr bwMode="auto">
          <a:xfrm>
            <a:off x="1270776" y="833000"/>
            <a:ext cx="1969603" cy="858837"/>
          </a:xfrm>
          <a:prstGeom prst="rect">
            <a:avLst/>
          </a:prstGeom>
          <a:noFill/>
          <a:ln w="28575">
            <a:noFill/>
            <a:miter lim="800000"/>
            <a:headEnd/>
            <a:tailEnd/>
          </a:ln>
        </p:spPr>
        <p:txBody>
          <a:bodyPr lIns="0" rIns="0" anchor="ctr"/>
          <a:lstStyle/>
          <a:p>
            <a:pPr algn="r" eaLnBrk="0" hangingPunct="0"/>
            <a:r>
              <a:rPr lang="en-US" sz="2400" dirty="0">
                <a:latin typeface="Arial" panose="020B0604020202020204" pitchFamily="34" charset="0"/>
                <a:ea typeface="MS PGothic" pitchFamily="34" charset="-128"/>
                <a:cs typeface="Arial" panose="020B0604020202020204" pitchFamily="34" charset="0"/>
              </a:rPr>
              <a:t>1900s</a:t>
            </a:r>
          </a:p>
        </p:txBody>
      </p:sp>
      <p:sp>
        <p:nvSpPr>
          <p:cNvPr id="6152" name="Rectangle 4"/>
          <p:cNvSpPr>
            <a:spLocks noChangeArrowheads="1"/>
          </p:cNvSpPr>
          <p:nvPr/>
        </p:nvSpPr>
        <p:spPr bwMode="auto">
          <a:xfrm>
            <a:off x="1282050" y="1863725"/>
            <a:ext cx="2971800" cy="4696029"/>
          </a:xfrm>
          <a:prstGeom prst="rect">
            <a:avLst/>
          </a:prstGeom>
          <a:noFill/>
          <a:ln w="12700">
            <a:noFill/>
            <a:miter lim="800000"/>
            <a:headEnd/>
            <a:tailEnd/>
          </a:ln>
        </p:spPr>
        <p:txBody>
          <a:bodyPr wrap="square" lIns="0" rIns="0">
            <a:spAutoFit/>
          </a:bodyPr>
          <a:lstStyle/>
          <a:p>
            <a:pPr marL="1092200" lvl="2" indent="-177800">
              <a:lnSpc>
                <a:spcPct val="80000"/>
              </a:lnSpc>
              <a:spcBef>
                <a:spcPct val="60000"/>
              </a:spcBef>
              <a:spcAft>
                <a:spcPct val="20000"/>
              </a:spcAft>
              <a:buClr>
                <a:srgbClr val="CC0000"/>
              </a:buClr>
              <a:buSzPct val="140000"/>
            </a:pPr>
            <a:r>
              <a:rPr lang="en-US" sz="2400" dirty="0">
                <a:latin typeface="Arial" panose="020B0604020202020204" pitchFamily="34" charset="0"/>
                <a:ea typeface="MS PGothic" pitchFamily="34" charset="-128"/>
                <a:cs typeface="Arial" panose="020B0604020202020204" pitchFamily="34" charset="0"/>
              </a:rPr>
              <a:t>Germ Theory</a:t>
            </a:r>
          </a:p>
          <a:p>
            <a:pPr marL="1092200" lvl="2" indent="-177800">
              <a:lnSpc>
                <a:spcPct val="80000"/>
              </a:lnSpc>
              <a:spcBef>
                <a:spcPct val="60000"/>
              </a:spcBef>
              <a:spcAft>
                <a:spcPct val="20000"/>
              </a:spcAft>
              <a:buClr>
                <a:srgbClr val="CC0000"/>
              </a:buClr>
              <a:buSzPct val="140000"/>
            </a:pPr>
            <a:r>
              <a:rPr lang="en-US" sz="2400" dirty="0">
                <a:latin typeface="Arial" panose="020B0604020202020204" pitchFamily="34" charset="0"/>
                <a:ea typeface="MS PGothic" pitchFamily="34" charset="-128"/>
                <a:cs typeface="Arial" panose="020B0604020202020204" pitchFamily="34" charset="0"/>
              </a:rPr>
              <a:t>Chemistry</a:t>
            </a:r>
          </a:p>
          <a:p>
            <a:pPr marL="1092200" lvl="2" indent="-177800">
              <a:lnSpc>
                <a:spcPct val="80000"/>
              </a:lnSpc>
              <a:spcBef>
                <a:spcPct val="60000"/>
              </a:spcBef>
              <a:spcAft>
                <a:spcPct val="20000"/>
              </a:spcAft>
              <a:buClr>
                <a:srgbClr val="CC0000"/>
              </a:buClr>
              <a:buSzPct val="140000"/>
            </a:pPr>
            <a:r>
              <a:rPr lang="en-US" sz="2400" dirty="0">
                <a:latin typeface="Arial" panose="020B0604020202020204" pitchFamily="34" charset="0"/>
                <a:ea typeface="MS PGothic" pitchFamily="34" charset="-128"/>
                <a:cs typeface="Arial" panose="020B0604020202020204" pitchFamily="34" charset="0"/>
              </a:rPr>
              <a:t>Physiology</a:t>
            </a:r>
          </a:p>
          <a:p>
            <a:pPr marL="1092200" lvl="2" indent="-177800">
              <a:lnSpc>
                <a:spcPct val="80000"/>
              </a:lnSpc>
              <a:spcBef>
                <a:spcPct val="60000"/>
              </a:spcBef>
              <a:spcAft>
                <a:spcPct val="20000"/>
              </a:spcAft>
              <a:buClr>
                <a:srgbClr val="CC0000"/>
              </a:buClr>
              <a:buSzPct val="140000"/>
            </a:pPr>
            <a:r>
              <a:rPr lang="en-US" sz="2400" dirty="0">
                <a:latin typeface="Arial" panose="020B0604020202020204" pitchFamily="34" charset="0"/>
                <a:ea typeface="MS PGothic" pitchFamily="34" charset="-128"/>
                <a:cs typeface="Arial" panose="020B0604020202020204" pitchFamily="34" charset="0"/>
              </a:rPr>
              <a:t>Pathology</a:t>
            </a:r>
          </a:p>
          <a:p>
            <a:pPr marL="1092200" lvl="2" indent="-177800">
              <a:lnSpc>
                <a:spcPct val="80000"/>
              </a:lnSpc>
              <a:spcBef>
                <a:spcPct val="60000"/>
              </a:spcBef>
              <a:spcAft>
                <a:spcPct val="20000"/>
              </a:spcAft>
              <a:buClr>
                <a:srgbClr val="CC0000"/>
              </a:buClr>
              <a:buSzPct val="140000"/>
            </a:pPr>
            <a:r>
              <a:rPr lang="en-US" sz="2400" dirty="0">
                <a:latin typeface="Arial" panose="020B0604020202020204" pitchFamily="34" charset="0"/>
                <a:ea typeface="MS PGothic" pitchFamily="34" charset="-128"/>
                <a:cs typeface="Arial" panose="020B0604020202020204" pitchFamily="34" charset="0"/>
              </a:rPr>
              <a:t>Newtonian Physics</a:t>
            </a:r>
          </a:p>
          <a:p>
            <a:pPr marL="177800" indent="-177800" algn="r">
              <a:lnSpc>
                <a:spcPct val="80000"/>
              </a:lnSpc>
              <a:spcBef>
                <a:spcPct val="60000"/>
              </a:spcBef>
              <a:spcAft>
                <a:spcPct val="20000"/>
              </a:spcAft>
              <a:buClr>
                <a:srgbClr val="CC0000"/>
              </a:buClr>
              <a:buSzPct val="140000"/>
            </a:pPr>
            <a:endParaRPr lang="en-US" sz="2400" dirty="0">
              <a:solidFill>
                <a:schemeClr val="bg1"/>
              </a:solidFill>
              <a:latin typeface="Arial" panose="020B0604020202020204" pitchFamily="34" charset="0"/>
              <a:ea typeface="MS PGothic" pitchFamily="34" charset="-128"/>
              <a:cs typeface="Arial" panose="020B0604020202020204" pitchFamily="34" charset="0"/>
            </a:endParaRPr>
          </a:p>
          <a:p>
            <a:pPr marL="177800" indent="-177800" algn="r">
              <a:lnSpc>
                <a:spcPct val="80000"/>
              </a:lnSpc>
              <a:spcBef>
                <a:spcPct val="60000"/>
              </a:spcBef>
              <a:spcAft>
                <a:spcPct val="20000"/>
              </a:spcAft>
              <a:buClr>
                <a:srgbClr val="CC0000"/>
              </a:buClr>
              <a:buSzPct val="140000"/>
            </a:pPr>
            <a:endParaRPr lang="en-US" sz="2400" dirty="0">
              <a:solidFill>
                <a:schemeClr val="bg1"/>
              </a:solidFill>
              <a:ea typeface="MS PGothic" pitchFamily="34" charset="-128"/>
            </a:endParaRPr>
          </a:p>
          <a:p>
            <a:pPr marL="177800" indent="-177800" algn="r">
              <a:lnSpc>
                <a:spcPct val="80000"/>
              </a:lnSpc>
              <a:spcBef>
                <a:spcPct val="60000"/>
              </a:spcBef>
              <a:spcAft>
                <a:spcPct val="20000"/>
              </a:spcAft>
              <a:buClr>
                <a:srgbClr val="CC0000"/>
              </a:buClr>
              <a:buSzPct val="140000"/>
            </a:pPr>
            <a:endParaRPr lang="en-US" dirty="0">
              <a:solidFill>
                <a:srgbClr val="FBE56C"/>
              </a:solidFill>
              <a:ea typeface="MS PGothic" pitchFamily="34" charset="-128"/>
            </a:endParaRPr>
          </a:p>
        </p:txBody>
      </p:sp>
      <p:sp>
        <p:nvSpPr>
          <p:cNvPr id="6153" name="Rectangle 5"/>
          <p:cNvSpPr>
            <a:spLocks noChangeArrowheads="1"/>
          </p:cNvSpPr>
          <p:nvPr/>
        </p:nvSpPr>
        <p:spPr bwMode="auto">
          <a:xfrm>
            <a:off x="6902864" y="851319"/>
            <a:ext cx="2522124" cy="858837"/>
          </a:xfrm>
          <a:prstGeom prst="rect">
            <a:avLst/>
          </a:prstGeom>
          <a:noFill/>
          <a:ln w="28575">
            <a:noFill/>
            <a:miter lim="800000"/>
            <a:headEnd/>
            <a:tailEnd/>
          </a:ln>
        </p:spPr>
        <p:txBody>
          <a:bodyPr lIns="0" rIns="0" anchor="ctr"/>
          <a:lstStyle/>
          <a:p>
            <a:pPr eaLnBrk="0" hangingPunct="0"/>
            <a:r>
              <a:rPr lang="en-US" sz="2400" dirty="0">
                <a:latin typeface="Arial" panose="020B0604020202020204" pitchFamily="34" charset="0"/>
                <a:ea typeface="MS PGothic" pitchFamily="34" charset="-128"/>
                <a:cs typeface="Arial" panose="020B0604020202020204" pitchFamily="34" charset="0"/>
              </a:rPr>
              <a:t>2000s</a:t>
            </a:r>
          </a:p>
        </p:txBody>
      </p:sp>
      <p:sp>
        <p:nvSpPr>
          <p:cNvPr id="6154" name="Rectangle 6"/>
          <p:cNvSpPr>
            <a:spLocks noChangeArrowheads="1"/>
          </p:cNvSpPr>
          <p:nvPr/>
        </p:nvSpPr>
        <p:spPr bwMode="auto">
          <a:xfrm>
            <a:off x="6620464" y="1807642"/>
            <a:ext cx="3354387" cy="4524315"/>
          </a:xfrm>
          <a:prstGeom prst="rect">
            <a:avLst/>
          </a:prstGeom>
          <a:noFill/>
          <a:ln w="12700">
            <a:noFill/>
            <a:miter lim="800000"/>
            <a:headEnd/>
            <a:tailEnd/>
          </a:ln>
        </p:spPr>
        <p:txBody>
          <a:bodyPr lIns="0" rIns="0">
            <a:spAutoFit/>
          </a:bodyPr>
          <a:lstStyle/>
          <a:p>
            <a:pPr marL="177800" indent="-177800">
              <a:lnSpc>
                <a:spcPct val="80000"/>
              </a:lnSpc>
              <a:spcBef>
                <a:spcPct val="60000"/>
              </a:spcBef>
              <a:spcAft>
                <a:spcPct val="20000"/>
              </a:spcAft>
              <a:buClr>
                <a:srgbClr val="CC0000"/>
              </a:buClr>
              <a:buSzPct val="140000"/>
            </a:pPr>
            <a:r>
              <a:rPr lang="en-US" sz="2400" dirty="0">
                <a:latin typeface="Arial" panose="020B0604020202020204" pitchFamily="34" charset="0"/>
                <a:ea typeface="MS PGothic" pitchFamily="34" charset="-128"/>
                <a:cs typeface="Arial" panose="020B0604020202020204" pitchFamily="34" charset="0"/>
              </a:rPr>
              <a:t>Genomics</a:t>
            </a:r>
          </a:p>
          <a:p>
            <a:pPr marL="177800" indent="-177800">
              <a:lnSpc>
                <a:spcPct val="80000"/>
              </a:lnSpc>
              <a:spcBef>
                <a:spcPct val="60000"/>
              </a:spcBef>
              <a:spcAft>
                <a:spcPct val="20000"/>
              </a:spcAft>
              <a:buClr>
                <a:srgbClr val="CC0000"/>
              </a:buClr>
              <a:buSzPct val="140000"/>
            </a:pPr>
            <a:r>
              <a:rPr lang="en-US" sz="2400" dirty="0">
                <a:latin typeface="Arial" panose="020B0604020202020204" pitchFamily="34" charset="0"/>
                <a:ea typeface="MS PGothic" pitchFamily="34" charset="-128"/>
                <a:cs typeface="Arial" panose="020B0604020202020204" pitchFamily="34" charset="0"/>
              </a:rPr>
              <a:t>Proteomics</a:t>
            </a:r>
          </a:p>
          <a:p>
            <a:pPr marL="177800" indent="-177800">
              <a:lnSpc>
                <a:spcPct val="80000"/>
              </a:lnSpc>
              <a:spcBef>
                <a:spcPct val="60000"/>
              </a:spcBef>
              <a:spcAft>
                <a:spcPct val="20000"/>
              </a:spcAft>
              <a:buClr>
                <a:srgbClr val="CC0000"/>
              </a:buClr>
              <a:buSzPct val="140000"/>
            </a:pPr>
            <a:r>
              <a:rPr lang="en-US" sz="2400" dirty="0">
                <a:latin typeface="Arial" panose="020B0604020202020204" pitchFamily="34" charset="0"/>
                <a:ea typeface="MS PGothic" pitchFamily="34" charset="-128"/>
                <a:cs typeface="Arial" panose="020B0604020202020204" pitchFamily="34" charset="0"/>
              </a:rPr>
              <a:t>Metabolomics</a:t>
            </a:r>
          </a:p>
          <a:p>
            <a:pPr marL="177800" indent="-177800">
              <a:lnSpc>
                <a:spcPct val="80000"/>
              </a:lnSpc>
              <a:spcBef>
                <a:spcPct val="60000"/>
              </a:spcBef>
              <a:spcAft>
                <a:spcPct val="20000"/>
              </a:spcAft>
              <a:buClr>
                <a:srgbClr val="CC0000"/>
              </a:buClr>
              <a:buSzPct val="140000"/>
            </a:pPr>
            <a:r>
              <a:rPr lang="en-US" sz="2400" dirty="0">
                <a:latin typeface="Arial" panose="020B0604020202020204" pitchFamily="34" charset="0"/>
                <a:ea typeface="MS PGothic" pitchFamily="34" charset="-128"/>
                <a:cs typeface="Arial" panose="020B0604020202020204" pitchFamily="34" charset="0"/>
              </a:rPr>
              <a:t>Systems Biology</a:t>
            </a:r>
          </a:p>
          <a:p>
            <a:pPr marL="177800" indent="-177800">
              <a:lnSpc>
                <a:spcPct val="80000"/>
              </a:lnSpc>
              <a:spcBef>
                <a:spcPct val="60000"/>
              </a:spcBef>
              <a:spcAft>
                <a:spcPct val="20000"/>
              </a:spcAft>
              <a:buClr>
                <a:srgbClr val="CC0000"/>
              </a:buClr>
              <a:buSzPct val="140000"/>
            </a:pPr>
            <a:r>
              <a:rPr lang="en-US" sz="2400" dirty="0">
                <a:latin typeface="Arial" panose="020B0604020202020204" pitchFamily="34" charset="0"/>
                <a:ea typeface="MS PGothic" pitchFamily="34" charset="-128"/>
                <a:cs typeface="Arial" panose="020B0604020202020204" pitchFamily="34" charset="0"/>
              </a:rPr>
              <a:t>Quantum Physics</a:t>
            </a:r>
          </a:p>
          <a:p>
            <a:pPr marL="177800" indent="-177800">
              <a:lnSpc>
                <a:spcPct val="80000"/>
              </a:lnSpc>
              <a:spcBef>
                <a:spcPct val="60000"/>
              </a:spcBef>
              <a:spcAft>
                <a:spcPct val="20000"/>
              </a:spcAft>
              <a:buClr>
                <a:srgbClr val="CC0000"/>
              </a:buClr>
              <a:buSzPct val="140000"/>
            </a:pPr>
            <a:r>
              <a:rPr lang="en-US" sz="2400" dirty="0">
                <a:latin typeface="Arial" panose="020B0604020202020204" pitchFamily="34" charset="0"/>
                <a:ea typeface="MS PGothic" pitchFamily="34" charset="-128"/>
                <a:cs typeface="Arial" panose="020B0604020202020204" pitchFamily="34" charset="0"/>
              </a:rPr>
              <a:t>Informatics</a:t>
            </a:r>
          </a:p>
          <a:p>
            <a:pPr marL="177800" indent="-177800">
              <a:lnSpc>
                <a:spcPct val="80000"/>
              </a:lnSpc>
              <a:spcBef>
                <a:spcPct val="60000"/>
              </a:spcBef>
              <a:spcAft>
                <a:spcPct val="20000"/>
              </a:spcAft>
              <a:buClr>
                <a:srgbClr val="CC0000"/>
              </a:buClr>
              <a:buSzPct val="140000"/>
            </a:pPr>
            <a:endParaRPr lang="en-US" dirty="0">
              <a:solidFill>
                <a:schemeClr val="bg1"/>
              </a:solidFill>
              <a:ea typeface="MS PGothic" pitchFamily="34" charset="-128"/>
            </a:endParaRPr>
          </a:p>
          <a:p>
            <a:pPr marL="177800" indent="-177800">
              <a:buClr>
                <a:srgbClr val="CC0000"/>
              </a:buClr>
              <a:buSzPct val="140000"/>
            </a:pPr>
            <a:endParaRPr lang="en-US" dirty="0">
              <a:solidFill>
                <a:schemeClr val="bg1"/>
              </a:solidFill>
              <a:ea typeface="MS PGothic" pitchFamily="34" charset="-128"/>
            </a:endParaRPr>
          </a:p>
          <a:p>
            <a:pPr marL="177800" indent="-177800">
              <a:lnSpc>
                <a:spcPct val="80000"/>
              </a:lnSpc>
              <a:spcBef>
                <a:spcPct val="60000"/>
              </a:spcBef>
              <a:spcAft>
                <a:spcPct val="20000"/>
              </a:spcAft>
              <a:buClr>
                <a:srgbClr val="CC0000"/>
              </a:buClr>
              <a:buSzPct val="140000"/>
            </a:pPr>
            <a:endParaRPr lang="en-US" dirty="0">
              <a:solidFill>
                <a:schemeClr val="bg1"/>
              </a:solidFill>
              <a:ea typeface="MS PGothic" pitchFamily="34" charset="-128"/>
            </a:endParaRPr>
          </a:p>
        </p:txBody>
      </p:sp>
      <p:sp>
        <p:nvSpPr>
          <p:cNvPr id="6155" name="Rectangle 12"/>
          <p:cNvSpPr>
            <a:spLocks noGrp="1" noChangeArrowheads="1"/>
          </p:cNvSpPr>
          <p:nvPr>
            <p:ph type="title" idx="4294967295"/>
          </p:nvPr>
        </p:nvSpPr>
        <p:spPr>
          <a:xfrm>
            <a:off x="1538773" y="84961"/>
            <a:ext cx="8863012" cy="646112"/>
          </a:xfrm>
        </p:spPr>
        <p:txBody>
          <a:bodyPr/>
          <a:lstStyle/>
          <a:p>
            <a:pPr algn="ctr" eaLnBrk="1" hangingPunct="1"/>
            <a:r>
              <a:rPr lang="en-US" sz="3600" b="1" dirty="0">
                <a:solidFill>
                  <a:schemeClr val="tx1"/>
                </a:solidFill>
                <a:latin typeface="Arial" charset="0"/>
                <a:cs typeface="Arial" charset="0"/>
              </a:rPr>
              <a:t>Science and Medicine</a:t>
            </a:r>
          </a:p>
        </p:txBody>
      </p:sp>
      <p:sp>
        <p:nvSpPr>
          <p:cNvPr id="6156" name="Text Box 10"/>
          <p:cNvSpPr txBox="1">
            <a:spLocks noChangeArrowheads="1"/>
          </p:cNvSpPr>
          <p:nvPr/>
        </p:nvSpPr>
        <p:spPr bwMode="auto">
          <a:xfrm>
            <a:off x="4619830" y="3289017"/>
            <a:ext cx="1384300" cy="830997"/>
          </a:xfrm>
          <a:prstGeom prst="rect">
            <a:avLst/>
          </a:prstGeom>
          <a:noFill/>
          <a:ln w="9525">
            <a:noFill/>
            <a:miter lim="800000"/>
            <a:headEnd/>
            <a:tailEnd/>
          </a:ln>
        </p:spPr>
        <p:txBody>
          <a:bodyPr>
            <a:spAutoFit/>
          </a:bodyPr>
          <a:lstStyle/>
          <a:p>
            <a:r>
              <a:rPr lang="en-US" sz="2400" b="1" i="1" dirty="0">
                <a:latin typeface="Arial" panose="020B0604020202020204" pitchFamily="34" charset="0"/>
                <a:cs typeface="Arial" panose="020B0604020202020204" pitchFamily="34" charset="0"/>
              </a:rPr>
              <a:t>Find It</a:t>
            </a:r>
          </a:p>
          <a:p>
            <a:r>
              <a:rPr lang="en-US" sz="2400" b="1" i="1" dirty="0">
                <a:latin typeface="Arial" panose="020B0604020202020204" pitchFamily="34" charset="0"/>
                <a:cs typeface="Arial" panose="020B0604020202020204" pitchFamily="34" charset="0"/>
              </a:rPr>
              <a:t>Fix It</a:t>
            </a:r>
          </a:p>
        </p:txBody>
      </p:sp>
      <p:sp>
        <p:nvSpPr>
          <p:cNvPr id="676875" name="Text Box 11"/>
          <p:cNvSpPr txBox="1">
            <a:spLocks noChangeArrowheads="1"/>
          </p:cNvSpPr>
          <p:nvPr/>
        </p:nvSpPr>
        <p:spPr bwMode="auto">
          <a:xfrm>
            <a:off x="9424988" y="3333531"/>
            <a:ext cx="2436507" cy="830997"/>
          </a:xfrm>
          <a:prstGeom prst="rect">
            <a:avLst/>
          </a:prstGeom>
          <a:noFill/>
          <a:ln w="9525">
            <a:noFill/>
            <a:miter lim="800000"/>
            <a:headEnd/>
            <a:tailEnd/>
          </a:ln>
        </p:spPr>
        <p:txBody>
          <a:bodyPr wrap="square">
            <a:spAutoFit/>
          </a:bodyPr>
          <a:lstStyle/>
          <a:p>
            <a:r>
              <a:rPr lang="en-US" sz="2400" b="1" i="1" dirty="0">
                <a:latin typeface="Arial" panose="020B0604020202020204" pitchFamily="34" charset="0"/>
                <a:cs typeface="Arial" panose="020B0604020202020204" pitchFamily="34" charset="0"/>
              </a:rPr>
              <a:t>Predict It</a:t>
            </a:r>
          </a:p>
          <a:p>
            <a:r>
              <a:rPr lang="en-US" sz="2400" b="1" i="1" dirty="0">
                <a:latin typeface="Arial" panose="020B0604020202020204" pitchFamily="34" charset="0"/>
                <a:cs typeface="Arial" panose="020B0604020202020204" pitchFamily="34" charset="0"/>
              </a:rPr>
              <a:t>Personalize It</a:t>
            </a:r>
          </a:p>
        </p:txBody>
      </p:sp>
      <p:sp>
        <p:nvSpPr>
          <p:cNvPr id="6158" name="Text Box 12"/>
          <p:cNvSpPr txBox="1">
            <a:spLocks noChangeArrowheads="1"/>
          </p:cNvSpPr>
          <p:nvPr/>
        </p:nvSpPr>
        <p:spPr bwMode="auto">
          <a:xfrm>
            <a:off x="1197360" y="5609501"/>
            <a:ext cx="2980736" cy="830997"/>
          </a:xfrm>
          <a:prstGeom prst="rect">
            <a:avLst/>
          </a:prstGeom>
          <a:noFill/>
          <a:ln w="9525">
            <a:noFill/>
            <a:miter lim="800000"/>
            <a:headEnd/>
            <a:tailEnd/>
          </a:ln>
        </p:spPr>
        <p:txBody>
          <a:bodyPr wrap="square">
            <a:spAutoFit/>
          </a:bodyPr>
          <a:lstStyle/>
          <a:p>
            <a:pPr algn="ctr">
              <a:spcBef>
                <a:spcPct val="50000"/>
              </a:spcBef>
            </a:pPr>
            <a:r>
              <a:rPr lang="en-US" sz="2400" i="1" dirty="0">
                <a:latin typeface="Arial" panose="020B0604020202020204" pitchFamily="34" charset="0"/>
                <a:cs typeface="Arial" panose="020B0604020202020204" pitchFamily="34" charset="0"/>
              </a:rPr>
              <a:t>Understanding Disease</a:t>
            </a:r>
          </a:p>
        </p:txBody>
      </p:sp>
      <p:sp>
        <p:nvSpPr>
          <p:cNvPr id="676877" name="Text Box 13"/>
          <p:cNvSpPr txBox="1">
            <a:spLocks noChangeArrowheads="1"/>
          </p:cNvSpPr>
          <p:nvPr/>
        </p:nvSpPr>
        <p:spPr bwMode="auto">
          <a:xfrm>
            <a:off x="5970279" y="5650354"/>
            <a:ext cx="3757921" cy="1107996"/>
          </a:xfrm>
          <a:prstGeom prst="rect">
            <a:avLst/>
          </a:prstGeom>
          <a:noFill/>
          <a:ln w="9525">
            <a:noFill/>
            <a:miter lim="800000"/>
            <a:headEnd/>
            <a:tailEnd/>
          </a:ln>
        </p:spPr>
        <p:txBody>
          <a:bodyPr wrap="square">
            <a:spAutoFit/>
          </a:bodyPr>
          <a:lstStyle/>
          <a:p>
            <a:pPr algn="ctr"/>
            <a:r>
              <a:rPr lang="en-US" sz="2400" i="1" dirty="0">
                <a:latin typeface="Arial" panose="020B0604020202020204" pitchFamily="34" charset="0"/>
                <a:cs typeface="Arial" panose="020B0604020202020204" pitchFamily="34" charset="0"/>
              </a:rPr>
              <a:t>Understanding Health, </a:t>
            </a:r>
          </a:p>
          <a:p>
            <a:pPr algn="ctr"/>
            <a:r>
              <a:rPr lang="en-US" sz="2400" i="1" dirty="0">
                <a:latin typeface="Arial" panose="020B0604020202020204" pitchFamily="34" charset="0"/>
                <a:cs typeface="Arial" panose="020B0604020202020204" pitchFamily="34" charset="0"/>
              </a:rPr>
              <a:t>Disease and Complexity</a:t>
            </a:r>
          </a:p>
          <a:p>
            <a:endParaRPr lang="en-US" dirty="0">
              <a:cs typeface="Arial" charset="0"/>
            </a:endParaRPr>
          </a:p>
        </p:txBody>
      </p:sp>
      <p:sp>
        <p:nvSpPr>
          <p:cNvPr id="16" name="Date Placeholder 1">
            <a:extLst>
              <a:ext uri="{FF2B5EF4-FFF2-40B4-BE49-F238E27FC236}">
                <a16:creationId xmlns:a16="http://schemas.microsoft.com/office/drawing/2014/main" id="{EA1F0635-D8F2-44B7-ACC2-D02B3233AD3C}"/>
              </a:ext>
            </a:extLst>
          </p:cNvPr>
          <p:cNvSpPr txBox="1">
            <a:spLocks noGrp="1"/>
          </p:cNvSpPr>
          <p:nvPr/>
        </p:nvSpPr>
        <p:spPr bwMode="auto">
          <a:xfrm>
            <a:off x="0" y="6560744"/>
            <a:ext cx="254155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Tahoma" pitchFamily="34" charset="0"/>
                <a:ea typeface="ＭＳ Ｐゴシック" pitchFamily="34" charset="-128"/>
              </a:defRPr>
            </a:lvl1pPr>
            <a:lvl2pPr marL="742950" indent="-285750" eaLnBrk="0" hangingPunct="0">
              <a:spcBef>
                <a:spcPct val="20000"/>
              </a:spcBef>
              <a:buChar char="–"/>
              <a:defRPr sz="2800">
                <a:solidFill>
                  <a:schemeClr val="bg1"/>
                </a:solidFill>
                <a:latin typeface="Tahoma" pitchFamily="34" charset="0"/>
                <a:ea typeface="ＭＳ Ｐゴシック" pitchFamily="34" charset="-128"/>
              </a:defRPr>
            </a:lvl2pPr>
            <a:lvl3pPr marL="1143000" indent="-228600" eaLnBrk="0" hangingPunct="0">
              <a:spcBef>
                <a:spcPct val="20000"/>
              </a:spcBef>
              <a:buChar char="•"/>
              <a:defRPr sz="2400">
                <a:solidFill>
                  <a:schemeClr val="bg1"/>
                </a:solidFill>
                <a:latin typeface="Tahoma" pitchFamily="34" charset="0"/>
                <a:ea typeface="ＭＳ Ｐゴシック" pitchFamily="34" charset="-128"/>
              </a:defRPr>
            </a:lvl3pPr>
            <a:lvl4pPr marL="1600200" indent="-228600" eaLnBrk="0" hangingPunct="0">
              <a:spcBef>
                <a:spcPct val="20000"/>
              </a:spcBef>
              <a:buChar char="–"/>
              <a:defRPr sz="2000">
                <a:solidFill>
                  <a:schemeClr val="bg1"/>
                </a:solidFill>
                <a:latin typeface="Tahoma" pitchFamily="34" charset="0"/>
                <a:ea typeface="ＭＳ Ｐゴシック" pitchFamily="34" charset="-128"/>
              </a:defRPr>
            </a:lvl4pPr>
            <a:lvl5pPr marL="2057400" indent="-228600" eaLnBrk="0" hangingPunct="0">
              <a:spcBef>
                <a:spcPct val="20000"/>
              </a:spcBef>
              <a:buChar char="»"/>
              <a:defRPr sz="2000">
                <a:solidFill>
                  <a:schemeClr val="bg1"/>
                </a:solidFill>
                <a:latin typeface="Tahoma"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bg1"/>
                </a:solidFill>
                <a:latin typeface="Tahoma"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bg1"/>
                </a:solidFill>
                <a:latin typeface="Tahoma"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bg1"/>
                </a:solidFill>
                <a:latin typeface="Tahoma"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bg1"/>
                </a:solidFill>
                <a:latin typeface="Tahoma" pitchFamily="34" charset="0"/>
                <a:ea typeface="ＭＳ Ｐゴシック" pitchFamily="34" charset="-128"/>
              </a:defRPr>
            </a:lvl9pPr>
          </a:lstStyle>
          <a:p>
            <a:pPr fontAlgn="base">
              <a:spcBef>
                <a:spcPct val="0"/>
              </a:spcBef>
              <a:spcAft>
                <a:spcPct val="0"/>
              </a:spcAft>
              <a:buFontTx/>
              <a:buNone/>
            </a:pPr>
            <a:r>
              <a:rPr lang="en-US" altLang="en-US" sz="1100" dirty="0">
                <a:latin typeface="Arial" panose="020B0604020202020204" pitchFamily="34" charset="0"/>
                <a:cs typeface="Arial" panose="020B0604020202020204" pitchFamily="34" charset="0"/>
              </a:rPr>
              <a:t>©2013 RALPH SNYDERMAN</a:t>
            </a:r>
          </a:p>
        </p:txBody>
      </p:sp>
      <p:sp>
        <p:nvSpPr>
          <p:cNvPr id="17" name="Text Placeholder 3">
            <a:extLst>
              <a:ext uri="{FF2B5EF4-FFF2-40B4-BE49-F238E27FC236}">
                <a16:creationId xmlns:a16="http://schemas.microsoft.com/office/drawing/2014/main" id="{97AB15CB-60CD-42C5-9884-C44DA3DBE401}"/>
              </a:ext>
            </a:extLst>
          </p:cNvPr>
          <p:cNvSpPr txBox="1">
            <a:spLocks/>
          </p:cNvSpPr>
          <p:nvPr/>
        </p:nvSpPr>
        <p:spPr>
          <a:xfrm>
            <a:off x="8863013" y="6596957"/>
            <a:ext cx="5486400" cy="613568"/>
          </a:xfrm>
        </p:spPr>
        <p:txBody>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ＭＳ Ｐゴシック"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100" dirty="0">
                <a:latin typeface="Arial" panose="020B0604020202020204" pitchFamily="34" charset="0"/>
                <a:cs typeface="Arial" panose="020B0604020202020204" pitchFamily="34" charset="0"/>
              </a:rPr>
              <a:t>Ralph Snyderman, M.D. Duke Health System</a:t>
            </a:r>
          </a:p>
        </p:txBody>
      </p:sp>
    </p:spTree>
    <p:extLst>
      <p:ext uri="{BB962C8B-B14F-4D97-AF65-F5344CB8AC3E}">
        <p14:creationId xmlns:p14="http://schemas.microsoft.com/office/powerpoint/2010/main" val="124505070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687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7686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768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6875" grpId="0"/>
      <p:bldP spid="67687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61344" y="183818"/>
            <a:ext cx="9067800" cy="646331"/>
          </a:xfrm>
        </p:spPr>
        <p:txBody>
          <a:bodyPr/>
          <a:lstStyle/>
          <a:p>
            <a:r>
              <a:rPr lang="en-US" sz="3600" b="1" dirty="0">
                <a:solidFill>
                  <a:schemeClr val="tx1"/>
                </a:solidFill>
                <a:latin typeface="Arial" panose="020B0604020202020204" pitchFamily="34" charset="0"/>
                <a:cs typeface="Arial" panose="020B0604020202020204" pitchFamily="34" charset="0"/>
              </a:rPr>
              <a:t>Our Understanding of Health &amp; Disease</a:t>
            </a:r>
          </a:p>
        </p:txBody>
      </p:sp>
      <p:sp>
        <p:nvSpPr>
          <p:cNvPr id="3" name="Content Placeholder 2"/>
          <p:cNvSpPr>
            <a:spLocks noGrp="1"/>
          </p:cNvSpPr>
          <p:nvPr>
            <p:ph idx="4294967295"/>
          </p:nvPr>
        </p:nvSpPr>
        <p:spPr>
          <a:xfrm>
            <a:off x="299244" y="1320243"/>
            <a:ext cx="11593512" cy="4800600"/>
          </a:xfrm>
        </p:spPr>
        <p:txBody>
          <a:bodyPr>
            <a:normAutofit fontScale="92500" lnSpcReduction="20000"/>
          </a:bodyPr>
          <a:lstStyle/>
          <a:p>
            <a:r>
              <a:rPr lang="en-US" sz="2800" b="1" dirty="0">
                <a:latin typeface="Arial" panose="020B0604020202020204" pitchFamily="34" charset="0"/>
                <a:cs typeface="Arial" panose="020B0604020202020204" pitchFamily="34" charset="0"/>
              </a:rPr>
              <a:t>1900s Reductionism:  </a:t>
            </a:r>
          </a:p>
          <a:p>
            <a:pPr marL="400050" lvl="1" indent="0">
              <a:buNone/>
            </a:pPr>
            <a:r>
              <a:rPr lang="en-US" sz="2800" dirty="0">
                <a:latin typeface="Arial" panose="020B0604020202020204" pitchFamily="34" charset="0"/>
                <a:cs typeface="Arial" panose="020B0604020202020204" pitchFamily="34" charset="0"/>
              </a:rPr>
              <a:t>Single factor causes disease.  </a:t>
            </a:r>
          </a:p>
          <a:p>
            <a:pPr marL="400050" lvl="1" indent="0">
              <a:buNone/>
            </a:pPr>
            <a:r>
              <a:rPr lang="en-US" sz="2800" dirty="0">
                <a:latin typeface="Arial" panose="020B0604020202020204" pitchFamily="34" charset="0"/>
                <a:cs typeface="Arial" panose="020B0604020202020204" pitchFamily="34" charset="0"/>
              </a:rPr>
              <a:t>Resulted in “find-it, fix-it” disease care approach.</a:t>
            </a:r>
          </a:p>
          <a:p>
            <a:pPr marL="0" indent="0">
              <a:buNone/>
            </a:pPr>
            <a:endParaRPr lang="en-US" sz="2800" dirty="0">
              <a:latin typeface="Arial" panose="020B0604020202020204" pitchFamily="34" charset="0"/>
              <a:cs typeface="Arial" panose="020B0604020202020204" pitchFamily="34" charset="0"/>
            </a:endParaRPr>
          </a:p>
          <a:p>
            <a:r>
              <a:rPr lang="en-US" sz="2800" b="1" dirty="0">
                <a:latin typeface="Arial" panose="020B0604020202020204" pitchFamily="34" charset="0"/>
                <a:cs typeface="Arial" panose="020B0604020202020204" pitchFamily="34" charset="0"/>
              </a:rPr>
              <a:t>2000s Systems Approach: </a:t>
            </a:r>
            <a:r>
              <a:rPr lang="en-US" sz="2800" dirty="0">
                <a:latin typeface="Arial" panose="020B0604020202020204" pitchFamily="34" charset="0"/>
                <a:cs typeface="Arial" panose="020B0604020202020204" pitchFamily="34" charset="0"/>
              </a:rPr>
              <a:t>Multiple Factors</a:t>
            </a:r>
          </a:p>
          <a:p>
            <a:pPr marL="400050" lvl="1" indent="0">
              <a:buNone/>
            </a:pPr>
            <a:r>
              <a:rPr lang="en-US" sz="2800" dirty="0">
                <a:latin typeface="Arial" panose="020B0604020202020204" pitchFamily="34" charset="0"/>
                <a:cs typeface="Arial" panose="020B0604020202020204" pitchFamily="34" charset="0"/>
              </a:rPr>
              <a:t>Complex Adaptive Systems: Genomic risk, environmental factors, social determinants, and lifestyle choices. </a:t>
            </a:r>
          </a:p>
          <a:p>
            <a:pPr marL="400050" lvl="1" indent="0">
              <a:buNone/>
            </a:pPr>
            <a:endParaRPr lang="en-US" sz="2800" b="1" dirty="0">
              <a:latin typeface="Arial" panose="020B0604020202020204" pitchFamily="34" charset="0"/>
              <a:cs typeface="Arial" panose="020B0604020202020204" pitchFamily="34" charset="0"/>
            </a:endParaRPr>
          </a:p>
          <a:p>
            <a:pPr marL="400050" lvl="1" indent="0" algn="ctr">
              <a:buNone/>
            </a:pPr>
            <a:r>
              <a:rPr lang="en-US" sz="2800" b="1" dirty="0">
                <a:latin typeface="Arial" panose="020B0604020202020204" pitchFamily="34" charset="0"/>
                <a:cs typeface="Arial" panose="020B0604020202020204" pitchFamily="34" charset="0"/>
              </a:rPr>
              <a:t>This calls for a new approach – </a:t>
            </a:r>
          </a:p>
          <a:p>
            <a:pPr marL="400050" lvl="1" indent="0" algn="ctr">
              <a:buNone/>
            </a:pPr>
            <a:r>
              <a:rPr lang="en-US" sz="2800" b="1" dirty="0">
                <a:latin typeface="Arial" panose="020B0604020202020204" pitchFamily="34" charset="0"/>
                <a:cs typeface="Arial" panose="020B0604020202020204" pitchFamily="34" charset="0"/>
              </a:rPr>
              <a:t>in healthcare, in communities, in workplaces, and in research.</a:t>
            </a:r>
          </a:p>
        </p:txBody>
      </p:sp>
    </p:spTree>
    <p:extLst>
      <p:ext uri="{BB962C8B-B14F-4D97-AF65-F5344CB8AC3E}">
        <p14:creationId xmlns:p14="http://schemas.microsoft.com/office/powerpoint/2010/main" val="2924096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569FF5-6BE8-C103-A260-ADD62D8F21B2}"/>
              </a:ext>
            </a:extLst>
          </p:cNvPr>
          <p:cNvSpPr>
            <a:spLocks noGrp="1"/>
          </p:cNvSpPr>
          <p:nvPr>
            <p:ph type="sldNum" sz="quarter" idx="12"/>
          </p:nvPr>
        </p:nvSpPr>
        <p:spPr/>
        <p:txBody>
          <a:bodyPr/>
          <a:lstStyle/>
          <a:p>
            <a:fld id="{4E6DB2D9-BBD8-435B-B34A-9B8472CE273E}" type="slidenum">
              <a:rPr lang="en-US" smtClean="0"/>
              <a:pPr/>
              <a:t>9</a:t>
            </a:fld>
            <a:endParaRPr lang="en-US" dirty="0"/>
          </a:p>
        </p:txBody>
      </p:sp>
      <p:sp>
        <p:nvSpPr>
          <p:cNvPr id="5" name="Content Placeholder 2">
            <a:extLst>
              <a:ext uri="{FF2B5EF4-FFF2-40B4-BE49-F238E27FC236}">
                <a16:creationId xmlns:a16="http://schemas.microsoft.com/office/drawing/2014/main" id="{03F76350-61FE-495F-B973-00D498A71F27}"/>
              </a:ext>
            </a:extLst>
          </p:cNvPr>
          <p:cNvSpPr txBox="1">
            <a:spLocks/>
          </p:cNvSpPr>
          <p:nvPr/>
        </p:nvSpPr>
        <p:spPr>
          <a:xfrm>
            <a:off x="703736" y="2008981"/>
            <a:ext cx="11128443" cy="2840037"/>
          </a:xfrm>
          <a:prstGeom prst="rect">
            <a:avLst/>
          </a:prstGeom>
        </p:spPr>
        <p:txBody>
          <a:bodyPr spcFirstLastPara="1" vert="horz" lIns="91440" tIns="45720" rIns="91440" bIns="45720" rtlCol="0" anchor="b" anchorCtr="0">
            <a:normAutofit/>
          </a:bodyPr>
          <a:lstStyle>
            <a:lvl1pPr algn="l" defTabSz="914400" rtl="0" eaLnBrk="1" latinLnBrk="0" hangingPunct="1">
              <a:lnSpc>
                <a:spcPct val="100000"/>
              </a:lnSpc>
              <a:spcBef>
                <a:spcPct val="0"/>
              </a:spcBef>
              <a:buNone/>
              <a:defRPr sz="3300" b="1" kern="1200" spc="-20" baseline="0">
                <a:solidFill>
                  <a:schemeClr val="accent1">
                    <a:lumMod val="75000"/>
                  </a:schemeClr>
                </a:solidFill>
                <a:latin typeface="Arial" panose="020B0604020202020204" pitchFamily="34" charset="0"/>
                <a:ea typeface="+mj-ea"/>
                <a:cs typeface="+mj-cs"/>
              </a:defRPr>
            </a:lvl1pPr>
          </a:lstStyle>
          <a:p>
            <a:pPr algn="ctr">
              <a:lnSpc>
                <a:spcPct val="90000"/>
              </a:lnSpc>
            </a:pPr>
            <a:endParaRPr lang="en-US" sz="4400" dirty="0">
              <a:solidFill>
                <a:schemeClr val="bg1"/>
              </a:solidFill>
              <a:latin typeface="+mj-lt"/>
            </a:endParaRPr>
          </a:p>
        </p:txBody>
      </p:sp>
      <p:sp>
        <p:nvSpPr>
          <p:cNvPr id="6" name="Content Placeholder 2">
            <a:extLst>
              <a:ext uri="{FF2B5EF4-FFF2-40B4-BE49-F238E27FC236}">
                <a16:creationId xmlns:a16="http://schemas.microsoft.com/office/drawing/2014/main" id="{E0DAEDBB-9740-409C-B72C-68F4B526B3B0}"/>
              </a:ext>
            </a:extLst>
          </p:cNvPr>
          <p:cNvSpPr txBox="1">
            <a:spLocks/>
          </p:cNvSpPr>
          <p:nvPr/>
        </p:nvSpPr>
        <p:spPr>
          <a:xfrm>
            <a:off x="308498" y="1429861"/>
            <a:ext cx="11575003" cy="3043238"/>
          </a:xfrm>
          <a:prstGeom prst="rect">
            <a:avLst/>
          </a:prstGeom>
          <a:noFill/>
          <a:ln>
            <a:noFill/>
          </a:ln>
        </p:spPr>
        <p:txBody>
          <a:bodyPr spcFirstLastPara="1" vert="horz" wrap="square" lIns="91440" tIns="45720" rIns="91440" bIns="45720" rtlCol="0" anchor="b" anchorCtr="0">
            <a:normAutofit fontScale="47500" lnSpcReduction="20000"/>
          </a:bodyPr>
          <a:lstStyle>
            <a:lvl1pPr lvl="0" algn="ctr" defTabSz="914400" rtl="0" eaLnBrk="1" latinLnBrk="0" hangingPunct="1">
              <a:lnSpc>
                <a:spcPct val="100000"/>
              </a:lnSpc>
              <a:spcBef>
                <a:spcPts val="0"/>
              </a:spcBef>
              <a:spcAft>
                <a:spcPts val="0"/>
              </a:spcAft>
              <a:buClr>
                <a:schemeClr val="accent3"/>
              </a:buClr>
              <a:buSzPts val="4800"/>
              <a:buFont typeface="Amatic SC"/>
              <a:buNone/>
              <a:defRPr sz="4800" b="1" kern="1200" spc="-20" baseline="0">
                <a:solidFill>
                  <a:schemeClr val="accent3"/>
                </a:solidFill>
                <a:latin typeface="Arial" panose="020B0604020202020204" pitchFamily="34" charset="0"/>
                <a:ea typeface="+mj-ea"/>
                <a:cs typeface="+mj-cs"/>
              </a:defRPr>
            </a:lvl1pPr>
            <a:lvl2pPr lvl="1" algn="l">
              <a:lnSpc>
                <a:spcPct val="100000"/>
              </a:lnSpc>
              <a:spcBef>
                <a:spcPts val="0"/>
              </a:spcBef>
              <a:spcAft>
                <a:spcPts val="0"/>
              </a:spcAft>
              <a:buClr>
                <a:schemeClr val="accent1"/>
              </a:buClr>
              <a:buSzPts val="1800"/>
              <a:buNone/>
              <a:defRPr/>
            </a:lvl2pPr>
            <a:lvl3pPr lvl="2" algn="l">
              <a:lnSpc>
                <a:spcPct val="100000"/>
              </a:lnSpc>
              <a:spcBef>
                <a:spcPts val="0"/>
              </a:spcBef>
              <a:spcAft>
                <a:spcPts val="0"/>
              </a:spcAft>
              <a:buClr>
                <a:schemeClr val="accent1"/>
              </a:buClr>
              <a:buSzPts val="1800"/>
              <a:buNone/>
              <a:defRPr/>
            </a:lvl3pPr>
            <a:lvl4pPr lvl="3" algn="l">
              <a:lnSpc>
                <a:spcPct val="100000"/>
              </a:lnSpc>
              <a:spcBef>
                <a:spcPts val="0"/>
              </a:spcBef>
              <a:spcAft>
                <a:spcPts val="0"/>
              </a:spcAft>
              <a:buClr>
                <a:schemeClr val="accent1"/>
              </a:buClr>
              <a:buSzPts val="1800"/>
              <a:buNone/>
              <a:defRPr/>
            </a:lvl4pPr>
            <a:lvl5pPr lvl="4" algn="l">
              <a:lnSpc>
                <a:spcPct val="100000"/>
              </a:lnSpc>
              <a:spcBef>
                <a:spcPts val="0"/>
              </a:spcBef>
              <a:spcAft>
                <a:spcPts val="0"/>
              </a:spcAft>
              <a:buClr>
                <a:schemeClr val="accent1"/>
              </a:buClr>
              <a:buSzPts val="1800"/>
              <a:buNone/>
              <a:defRPr/>
            </a:lvl5pPr>
            <a:lvl6pPr lvl="5" algn="l">
              <a:lnSpc>
                <a:spcPct val="100000"/>
              </a:lnSpc>
              <a:spcBef>
                <a:spcPts val="0"/>
              </a:spcBef>
              <a:spcAft>
                <a:spcPts val="0"/>
              </a:spcAft>
              <a:buClr>
                <a:schemeClr val="accent1"/>
              </a:buClr>
              <a:buSzPts val="1800"/>
              <a:buNone/>
              <a:defRPr/>
            </a:lvl6pPr>
            <a:lvl7pPr lvl="6" algn="l">
              <a:lnSpc>
                <a:spcPct val="100000"/>
              </a:lnSpc>
              <a:spcBef>
                <a:spcPts val="0"/>
              </a:spcBef>
              <a:spcAft>
                <a:spcPts val="0"/>
              </a:spcAft>
              <a:buClr>
                <a:schemeClr val="accent1"/>
              </a:buClr>
              <a:buSzPts val="1800"/>
              <a:buNone/>
              <a:defRPr/>
            </a:lvl7pPr>
            <a:lvl8pPr lvl="7" algn="l">
              <a:lnSpc>
                <a:spcPct val="100000"/>
              </a:lnSpc>
              <a:spcBef>
                <a:spcPts val="0"/>
              </a:spcBef>
              <a:spcAft>
                <a:spcPts val="0"/>
              </a:spcAft>
              <a:buClr>
                <a:schemeClr val="accent1"/>
              </a:buClr>
              <a:buSzPts val="1800"/>
              <a:buNone/>
              <a:defRPr/>
            </a:lvl8pPr>
            <a:lvl9pPr lvl="8" algn="l">
              <a:lnSpc>
                <a:spcPct val="100000"/>
              </a:lnSpc>
              <a:spcBef>
                <a:spcPts val="0"/>
              </a:spcBef>
              <a:spcAft>
                <a:spcPts val="0"/>
              </a:spcAft>
              <a:buClr>
                <a:schemeClr val="accent1"/>
              </a:buClr>
              <a:buSzPts val="1800"/>
              <a:buNone/>
              <a:defRPr/>
            </a:lvl9pPr>
          </a:lstStyle>
          <a:p>
            <a:pPr marL="0" marR="0" lvl="0" indent="0" algn="ctr" defTabSz="914400" rtl="0" eaLnBrk="1" fontAlgn="auto" latinLnBrk="0" hangingPunct="1">
              <a:lnSpc>
                <a:spcPct val="117000"/>
              </a:lnSpc>
              <a:spcBef>
                <a:spcPts val="0"/>
              </a:spcBef>
              <a:spcAft>
                <a:spcPts val="600"/>
              </a:spcAft>
              <a:buClr>
                <a:srgbClr val="0D3748"/>
              </a:buClr>
              <a:buSzPct val="100000"/>
              <a:buFont typeface="Arial" panose="020B0604020202020204" pitchFamily="34" charset="0"/>
              <a:buNone/>
              <a:tabLst/>
              <a:defRPr/>
            </a:pPr>
            <a:r>
              <a:rPr kumimoji="0" lang="en-US" sz="8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“Problems cannot be solved </a:t>
            </a:r>
          </a:p>
          <a:p>
            <a:pPr marL="0" marR="0" lvl="0" indent="0" algn="ctr" defTabSz="914400" rtl="0" eaLnBrk="1" fontAlgn="auto" latinLnBrk="0" hangingPunct="1">
              <a:lnSpc>
                <a:spcPct val="117000"/>
              </a:lnSpc>
              <a:spcBef>
                <a:spcPts val="0"/>
              </a:spcBef>
              <a:spcAft>
                <a:spcPts val="600"/>
              </a:spcAft>
              <a:buClr>
                <a:srgbClr val="0D3748"/>
              </a:buClr>
              <a:buSzPct val="100000"/>
              <a:buFont typeface="Arial" panose="020B0604020202020204" pitchFamily="34" charset="0"/>
              <a:buNone/>
              <a:tabLst/>
              <a:defRPr/>
            </a:pPr>
            <a:r>
              <a:rPr kumimoji="0" lang="en-US" sz="8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by the same level of thinking</a:t>
            </a:r>
          </a:p>
          <a:p>
            <a:pPr marL="0" marR="0" lvl="0" indent="0" algn="ctr" defTabSz="914400" rtl="0" eaLnBrk="1" fontAlgn="auto" latinLnBrk="0" hangingPunct="1">
              <a:lnSpc>
                <a:spcPct val="117000"/>
              </a:lnSpc>
              <a:spcBef>
                <a:spcPts val="0"/>
              </a:spcBef>
              <a:spcAft>
                <a:spcPts val="600"/>
              </a:spcAft>
              <a:buClr>
                <a:srgbClr val="0D3748"/>
              </a:buClr>
              <a:buSzPct val="100000"/>
              <a:buFont typeface="Arial" panose="020B0604020202020204" pitchFamily="34" charset="0"/>
              <a:buNone/>
              <a:tabLst/>
              <a:defRPr/>
            </a:pPr>
            <a:r>
              <a:rPr kumimoji="0" lang="en-US" sz="8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that created them."</a:t>
            </a:r>
          </a:p>
          <a:p>
            <a:pPr marL="0" marR="0" lvl="0" indent="0" algn="ctr" defTabSz="914400" rtl="0" eaLnBrk="1" fontAlgn="auto" latinLnBrk="0" hangingPunct="1">
              <a:lnSpc>
                <a:spcPct val="117000"/>
              </a:lnSpc>
              <a:spcBef>
                <a:spcPts val="0"/>
              </a:spcBef>
              <a:spcAft>
                <a:spcPts val="600"/>
              </a:spcAft>
              <a:buClr>
                <a:srgbClr val="0D3748"/>
              </a:buClr>
              <a:buSzPct val="100000"/>
              <a:buFont typeface="Arial" panose="020B0604020202020204" pitchFamily="34" charset="0"/>
              <a:buNone/>
              <a:tabLst/>
              <a:defRPr/>
            </a:pPr>
            <a:endParaRPr kumimoji="0" lang="en-US" sz="5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17000"/>
              </a:lnSpc>
              <a:spcBef>
                <a:spcPts val="0"/>
              </a:spcBef>
              <a:spcAft>
                <a:spcPts val="600"/>
              </a:spcAft>
              <a:buClr>
                <a:srgbClr val="0D3748"/>
              </a:buClr>
              <a:buSzPct val="100000"/>
              <a:buFont typeface="Arial" panose="020B0604020202020204" pitchFamily="34" charset="0"/>
              <a:buNone/>
              <a:tabLst/>
              <a:defRPr/>
            </a:pPr>
            <a:r>
              <a:rPr kumimoji="0" lang="en-US" sz="4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Albert Einstein</a:t>
            </a:r>
            <a:endParaRPr lang="en-US" sz="2000" dirty="0"/>
          </a:p>
        </p:txBody>
      </p:sp>
    </p:spTree>
    <p:extLst>
      <p:ext uri="{BB962C8B-B14F-4D97-AF65-F5344CB8AC3E}">
        <p14:creationId xmlns:p14="http://schemas.microsoft.com/office/powerpoint/2010/main" val="3519462218"/>
      </p:ext>
    </p:extLst>
  </p:cSld>
  <p:clrMapOvr>
    <a:masterClrMapping/>
  </p:clrMapOvr>
</p:sld>
</file>

<file path=ppt/theme/theme1.xml><?xml version="1.0" encoding="utf-8"?>
<a:theme xmlns:a="http://schemas.openxmlformats.org/drawingml/2006/main" name="Ultimate Business Blue">
  <a:themeElements>
    <a:clrScheme name="Whole Health Institute">
      <a:dk1>
        <a:srgbClr val="0D3748"/>
      </a:dk1>
      <a:lt1>
        <a:srgbClr val="FFFFFF"/>
      </a:lt1>
      <a:dk2>
        <a:srgbClr val="424242"/>
      </a:dk2>
      <a:lt2>
        <a:srgbClr val="F2EFE6"/>
      </a:lt2>
      <a:accent1>
        <a:srgbClr val="36BCA2"/>
      </a:accent1>
      <a:accent2>
        <a:srgbClr val="2CBBD3"/>
      </a:accent2>
      <a:accent3>
        <a:srgbClr val="A0D3A3"/>
      </a:accent3>
      <a:accent4>
        <a:srgbClr val="FFC14C"/>
      </a:accent4>
      <a:accent5>
        <a:srgbClr val="F98329"/>
      </a:accent5>
      <a:accent6>
        <a:srgbClr val="015874"/>
      </a:accent6>
      <a:hlink>
        <a:srgbClr val="666666"/>
      </a:hlink>
      <a:folHlink>
        <a:srgbClr val="4C4C4C"/>
      </a:folHlink>
    </a:clrScheme>
    <a:fontScheme name="Clea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27505</TotalTime>
  <Words>2910</Words>
  <Application>Microsoft Office PowerPoint</Application>
  <PresentationFormat>Widescreen</PresentationFormat>
  <Paragraphs>396</Paragraphs>
  <Slides>50</Slides>
  <Notes>22</Notes>
  <HiddenSlides>1</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50</vt:i4>
      </vt:variant>
    </vt:vector>
  </HeadingPairs>
  <TitlesOfParts>
    <vt:vector size="65" baseType="lpstr">
      <vt:lpstr>Amatic SC</vt:lpstr>
      <vt:lpstr>Apple Symbols</vt:lpstr>
      <vt:lpstr>Arial</vt:lpstr>
      <vt:lpstr>Avenir</vt:lpstr>
      <vt:lpstr>Avenir Next LT Pro</vt:lpstr>
      <vt:lpstr>Calibri</vt:lpstr>
      <vt:lpstr>Courier New</vt:lpstr>
      <vt:lpstr>Georgia</vt:lpstr>
      <vt:lpstr>Helvetica</vt:lpstr>
      <vt:lpstr>Lucida Bright</vt:lpstr>
      <vt:lpstr>Montserrat</vt:lpstr>
      <vt:lpstr>Montserrat Medium</vt:lpstr>
      <vt:lpstr>Source Code Pro</vt:lpstr>
      <vt:lpstr>Wingdings</vt:lpstr>
      <vt:lpstr>Ultimate Business Blue</vt:lpstr>
      <vt:lpstr>PowerPoint Presentation</vt:lpstr>
      <vt:lpstr>The Global Economics and Outcomes</vt:lpstr>
      <vt:lpstr>The Healthcare Crisis Facing the U.S.</vt:lpstr>
      <vt:lpstr>PowerPoint Presentation</vt:lpstr>
      <vt:lpstr>PowerPoint Presentation</vt:lpstr>
      <vt:lpstr>Problem Number One </vt:lpstr>
      <vt:lpstr>Science and Medicine</vt:lpstr>
      <vt:lpstr>Our Understanding of Health &amp; Disease</vt:lpstr>
      <vt:lpstr>PowerPoint Presentation</vt:lpstr>
      <vt:lpstr>   </vt:lpstr>
      <vt:lpstr>Some of the Systems that  Impact Health and Well-Being</vt:lpstr>
      <vt:lpstr>Problem Number Two </vt:lpstr>
      <vt:lpstr>How “Patients” Spend Their Time</vt:lpstr>
      <vt:lpstr>PowerPoint Presentation</vt:lpstr>
      <vt:lpstr>Problem Number Three</vt:lpstr>
      <vt:lpstr>Behavior Change Efforts to Drive Self-Care &amp; Well-being</vt:lpstr>
      <vt:lpstr>PowerPoint Presentation</vt:lpstr>
      <vt:lpstr>PowerPoint Presentation</vt:lpstr>
      <vt:lpstr>Purpose in Life = Longer Life</vt:lpstr>
      <vt:lpstr>PowerPoint Presentation</vt:lpstr>
      <vt:lpstr>PowerPoint Presentation</vt:lpstr>
      <vt:lpstr>PowerPoint Presentation</vt:lpstr>
      <vt:lpstr>  What do you live for?  What is your Great WHY?</vt:lpstr>
      <vt:lpstr>PowerPoint Presentation</vt:lpstr>
      <vt:lpstr>PowerPoint Presentation</vt:lpstr>
      <vt:lpstr>PowerPoint Presentation</vt:lpstr>
      <vt:lpstr>PowerPoint Presentation</vt:lpstr>
      <vt:lpstr>Whole Health is a transformation of individual behaviors and the systems that impact health and well-being.    Its purpose is to achieve significantly better health outcomes  at much lower human and financial costs, BY </vt:lpstr>
      <vt:lpstr>PowerPoint Presentation</vt:lpstr>
      <vt:lpstr>PowerPoint Presentation</vt:lpstr>
      <vt:lpstr>PowerPoint Presentation</vt:lpstr>
      <vt:lpstr>PowerPoint Presentation</vt:lpstr>
      <vt:lpstr>PowerPoint Presentation</vt:lpstr>
      <vt:lpstr>Transformation,  NOT incremental improvement, is required because: </vt:lpstr>
      <vt:lpstr>PowerPoint Presentation</vt:lpstr>
      <vt:lpstr>PowerPoint Presentation</vt:lpstr>
      <vt:lpstr>PowerPoint Presentation</vt:lpstr>
      <vt:lpstr>Initial Research Findings Across 18 Health Systems  in the Veterans Health Administration</vt:lpstr>
      <vt:lpstr>Whole Health Outcomes  across 18 V.A. Health Systems </vt:lpstr>
      <vt:lpstr>V.A. Whole Health Implementation Opioid Utilization</vt:lpstr>
      <vt:lpstr>Where is the greatest Impact?  Research Groups</vt:lpstr>
      <vt:lpstr>PowerPoint Presentation</vt:lpstr>
      <vt:lpstr>PowerPoint Presentation</vt:lpstr>
      <vt:lpstr>PowerPoint Presentation</vt:lpstr>
      <vt:lpstr>The Academic Consortium for Integrative Medicine and Health</vt:lpstr>
      <vt:lpstr>PowerPoint Presentation</vt:lpstr>
      <vt:lpstr>PowerPoint Presentation</vt:lpstr>
      <vt:lpstr>What Does Success Look Like?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Logistics</dc:title>
  <dc:creator>Adam Rindfleisch</dc:creator>
  <cp:lastModifiedBy>Spencer, Felicia</cp:lastModifiedBy>
  <cp:revision>124</cp:revision>
  <cp:lastPrinted>2022-10-18T22:16:41Z</cp:lastPrinted>
  <dcterms:created xsi:type="dcterms:W3CDTF">2020-06-14T15:59:25Z</dcterms:created>
  <dcterms:modified xsi:type="dcterms:W3CDTF">2022-11-22T12:48:32Z</dcterms:modified>
</cp:coreProperties>
</file>